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3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4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5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804" r:id="rId10"/>
    <p:sldMasterId id="2147483816" r:id="rId11"/>
  </p:sldMasterIdLst>
  <p:sldIdLst>
    <p:sldId id="256" r:id="rId12"/>
    <p:sldId id="258" r:id="rId13"/>
    <p:sldId id="257" r:id="rId14"/>
    <p:sldId id="259" r:id="rId15"/>
    <p:sldId id="261" r:id="rId16"/>
    <p:sldId id="263" r:id="rId17"/>
    <p:sldId id="262" r:id="rId18"/>
    <p:sldId id="264" r:id="rId19"/>
    <p:sldId id="268" r:id="rId20"/>
    <p:sldId id="267" r:id="rId21"/>
    <p:sldId id="266" r:id="rId22"/>
    <p:sldId id="270" r:id="rId23"/>
    <p:sldId id="271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4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7E7723-E103-4B5E-A18B-98E7F000A4E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05B3BC5-3429-43AA-9DFE-2AF21AEBA2DC}">
      <dgm:prSet phldrT="[Text]" custT="1"/>
      <dgm:spPr>
        <a:solidFill>
          <a:srgbClr val="00B050"/>
        </a:solidFill>
      </dgm:spPr>
      <dgm:t>
        <a:bodyPr/>
        <a:lstStyle/>
        <a:p>
          <a:endParaRPr lang="en-US" sz="3200" dirty="0" smtClean="0"/>
        </a:p>
        <a:p>
          <a:r>
            <a:rPr lang="en-US" sz="2400" dirty="0" smtClean="0"/>
            <a:t>RENSTRA</a:t>
          </a:r>
          <a:endParaRPr lang="en-US" sz="2400" dirty="0"/>
        </a:p>
      </dgm:t>
    </dgm:pt>
    <dgm:pt modelId="{30710F64-0007-438D-A1A5-B76C41511875}" type="parTrans" cxnId="{28537751-21F7-4187-ADFE-1E074F079FA6}">
      <dgm:prSet/>
      <dgm:spPr/>
      <dgm:t>
        <a:bodyPr/>
        <a:lstStyle/>
        <a:p>
          <a:endParaRPr lang="en-US"/>
        </a:p>
      </dgm:t>
    </dgm:pt>
    <dgm:pt modelId="{BE80B9CB-BA21-46F8-86AF-FDA990E42B48}" type="sibTrans" cxnId="{28537751-21F7-4187-ADFE-1E074F079FA6}">
      <dgm:prSet/>
      <dgm:spPr/>
      <dgm:t>
        <a:bodyPr/>
        <a:lstStyle/>
        <a:p>
          <a:endParaRPr lang="en-US"/>
        </a:p>
      </dgm:t>
    </dgm:pt>
    <dgm:pt modelId="{B79BF094-F1A9-411E-AED1-F67736C95F98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3200" dirty="0" smtClean="0"/>
            <a:t>STRATEGI PENGEMBANGAN</a:t>
          </a:r>
          <a:endParaRPr lang="en-US" sz="3200" dirty="0"/>
        </a:p>
      </dgm:t>
    </dgm:pt>
    <dgm:pt modelId="{81AC5E44-8151-4062-B10C-338F14F547C1}" type="parTrans" cxnId="{9E98E457-807E-4AAF-9742-389E2545828B}">
      <dgm:prSet/>
      <dgm:spPr/>
      <dgm:t>
        <a:bodyPr/>
        <a:lstStyle/>
        <a:p>
          <a:endParaRPr lang="en-US"/>
        </a:p>
      </dgm:t>
    </dgm:pt>
    <dgm:pt modelId="{8FA7996F-1955-4413-92D4-9962D87FD97C}" type="sibTrans" cxnId="{9E98E457-807E-4AAF-9742-389E2545828B}">
      <dgm:prSet/>
      <dgm:spPr/>
      <dgm:t>
        <a:bodyPr/>
        <a:lstStyle/>
        <a:p>
          <a:endParaRPr lang="en-US"/>
        </a:p>
      </dgm:t>
    </dgm:pt>
    <dgm:pt modelId="{1E718E73-76A3-47E5-832C-4C73753872FE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DATA SDM</a:t>
          </a:r>
          <a:endParaRPr lang="en-US" dirty="0"/>
        </a:p>
      </dgm:t>
    </dgm:pt>
    <dgm:pt modelId="{36BED1D2-169D-40EF-80FB-519174FA9CEB}" type="parTrans" cxnId="{DFA5FFAD-FA13-4AB0-AFA4-12CC319658D6}">
      <dgm:prSet/>
      <dgm:spPr/>
      <dgm:t>
        <a:bodyPr/>
        <a:lstStyle/>
        <a:p>
          <a:endParaRPr lang="en-US"/>
        </a:p>
      </dgm:t>
    </dgm:pt>
    <dgm:pt modelId="{0E8A132E-4666-488A-960C-2514DDA7BDEF}" type="sibTrans" cxnId="{DFA5FFAD-FA13-4AB0-AFA4-12CC319658D6}">
      <dgm:prSet/>
      <dgm:spPr/>
      <dgm:t>
        <a:bodyPr/>
        <a:lstStyle/>
        <a:p>
          <a:endParaRPr lang="en-US"/>
        </a:p>
      </dgm:t>
    </dgm:pt>
    <dgm:pt modelId="{9DFF2344-3805-403A-A1A4-493D3A7DCFA9}" type="pres">
      <dgm:prSet presAssocID="{7C7E7723-E103-4B5E-A18B-98E7F000A4EE}" presName="Name0" presStyleCnt="0">
        <dgm:presLayoutVars>
          <dgm:dir/>
          <dgm:animLvl val="lvl"/>
          <dgm:resizeHandles val="exact"/>
        </dgm:presLayoutVars>
      </dgm:prSet>
      <dgm:spPr/>
    </dgm:pt>
    <dgm:pt modelId="{2B004B3F-0C81-4BE3-BD1D-41A5D238D53B}" type="pres">
      <dgm:prSet presAssocID="{405B3BC5-3429-43AA-9DFE-2AF21AEBA2DC}" presName="Name8" presStyleCnt="0"/>
      <dgm:spPr/>
    </dgm:pt>
    <dgm:pt modelId="{16EEB4CA-4AB2-4981-92DC-2CFD3585F1F6}" type="pres">
      <dgm:prSet presAssocID="{405B3BC5-3429-43AA-9DFE-2AF21AEBA2DC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355BD-F795-444F-8298-48DCF39E9C58}" type="pres">
      <dgm:prSet presAssocID="{405B3BC5-3429-43AA-9DFE-2AF21AEBA2D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25066-CECD-4303-93C7-CA3BF317565A}" type="pres">
      <dgm:prSet presAssocID="{B79BF094-F1A9-411E-AED1-F67736C95F98}" presName="Name8" presStyleCnt="0"/>
      <dgm:spPr/>
    </dgm:pt>
    <dgm:pt modelId="{17CF717F-A6AC-4EF5-8C3D-C60F5ECB17A8}" type="pres">
      <dgm:prSet presAssocID="{B79BF094-F1A9-411E-AED1-F67736C95F98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17D21-EACA-4F65-891F-5F8D9C623806}" type="pres">
      <dgm:prSet presAssocID="{B79BF094-F1A9-411E-AED1-F67736C95F9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F5499-125F-4025-9741-D5B319BF8A52}" type="pres">
      <dgm:prSet presAssocID="{1E718E73-76A3-47E5-832C-4C73753872FE}" presName="Name8" presStyleCnt="0"/>
      <dgm:spPr/>
    </dgm:pt>
    <dgm:pt modelId="{3FCBCC28-5DFC-4F3C-88BC-9F2728A820FF}" type="pres">
      <dgm:prSet presAssocID="{1E718E73-76A3-47E5-832C-4C73753872F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72872-10AE-43A8-A0F6-5C3289A24C02}" type="pres">
      <dgm:prSet presAssocID="{1E718E73-76A3-47E5-832C-4C73753872F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A5FFAD-FA13-4AB0-AFA4-12CC319658D6}" srcId="{7C7E7723-E103-4B5E-A18B-98E7F000A4EE}" destId="{1E718E73-76A3-47E5-832C-4C73753872FE}" srcOrd="2" destOrd="0" parTransId="{36BED1D2-169D-40EF-80FB-519174FA9CEB}" sibTransId="{0E8A132E-4666-488A-960C-2514DDA7BDEF}"/>
    <dgm:cxn modelId="{16F5F5A0-753D-404C-B45F-11D7DDF592CC}" type="presOf" srcId="{1E718E73-76A3-47E5-832C-4C73753872FE}" destId="{FB772872-10AE-43A8-A0F6-5C3289A24C02}" srcOrd="1" destOrd="0" presId="urn:microsoft.com/office/officeart/2005/8/layout/pyramid1"/>
    <dgm:cxn modelId="{19EE556B-9D29-4ADB-A4D5-668D797F4366}" type="presOf" srcId="{B79BF094-F1A9-411E-AED1-F67736C95F98}" destId="{17CF717F-A6AC-4EF5-8C3D-C60F5ECB17A8}" srcOrd="0" destOrd="0" presId="urn:microsoft.com/office/officeart/2005/8/layout/pyramid1"/>
    <dgm:cxn modelId="{9E98E457-807E-4AAF-9742-389E2545828B}" srcId="{7C7E7723-E103-4B5E-A18B-98E7F000A4EE}" destId="{B79BF094-F1A9-411E-AED1-F67736C95F98}" srcOrd="1" destOrd="0" parTransId="{81AC5E44-8151-4062-B10C-338F14F547C1}" sibTransId="{8FA7996F-1955-4413-92D4-9962D87FD97C}"/>
    <dgm:cxn modelId="{2155F2CB-3AA8-43BA-8895-459DFC38D7ED}" type="presOf" srcId="{B79BF094-F1A9-411E-AED1-F67736C95F98}" destId="{50317D21-EACA-4F65-891F-5F8D9C623806}" srcOrd="1" destOrd="0" presId="urn:microsoft.com/office/officeart/2005/8/layout/pyramid1"/>
    <dgm:cxn modelId="{2BCFA5CE-6958-4F59-A316-996A9B511EE6}" type="presOf" srcId="{7C7E7723-E103-4B5E-A18B-98E7F000A4EE}" destId="{9DFF2344-3805-403A-A1A4-493D3A7DCFA9}" srcOrd="0" destOrd="0" presId="urn:microsoft.com/office/officeart/2005/8/layout/pyramid1"/>
    <dgm:cxn modelId="{93CF23E3-EC58-46E9-B4EC-971E20B80465}" type="presOf" srcId="{405B3BC5-3429-43AA-9DFE-2AF21AEBA2DC}" destId="{808355BD-F795-444F-8298-48DCF39E9C58}" srcOrd="1" destOrd="0" presId="urn:microsoft.com/office/officeart/2005/8/layout/pyramid1"/>
    <dgm:cxn modelId="{28537751-21F7-4187-ADFE-1E074F079FA6}" srcId="{7C7E7723-E103-4B5E-A18B-98E7F000A4EE}" destId="{405B3BC5-3429-43AA-9DFE-2AF21AEBA2DC}" srcOrd="0" destOrd="0" parTransId="{30710F64-0007-438D-A1A5-B76C41511875}" sibTransId="{BE80B9CB-BA21-46F8-86AF-FDA990E42B48}"/>
    <dgm:cxn modelId="{E8531A11-EEFF-4B2F-9B91-5B613E25A94B}" type="presOf" srcId="{405B3BC5-3429-43AA-9DFE-2AF21AEBA2DC}" destId="{16EEB4CA-4AB2-4981-92DC-2CFD3585F1F6}" srcOrd="0" destOrd="0" presId="urn:microsoft.com/office/officeart/2005/8/layout/pyramid1"/>
    <dgm:cxn modelId="{7BB192AE-17F9-46C1-8E8D-7DDBBA204C77}" type="presOf" srcId="{1E718E73-76A3-47E5-832C-4C73753872FE}" destId="{3FCBCC28-5DFC-4F3C-88BC-9F2728A820FF}" srcOrd="0" destOrd="0" presId="urn:microsoft.com/office/officeart/2005/8/layout/pyramid1"/>
    <dgm:cxn modelId="{BB5D87A2-643B-47E0-A1C1-98D3A887F337}" type="presParOf" srcId="{9DFF2344-3805-403A-A1A4-493D3A7DCFA9}" destId="{2B004B3F-0C81-4BE3-BD1D-41A5D238D53B}" srcOrd="0" destOrd="0" presId="urn:microsoft.com/office/officeart/2005/8/layout/pyramid1"/>
    <dgm:cxn modelId="{FDEC81EA-CEFB-4F2E-B4CA-B972AB872A1E}" type="presParOf" srcId="{2B004B3F-0C81-4BE3-BD1D-41A5D238D53B}" destId="{16EEB4CA-4AB2-4981-92DC-2CFD3585F1F6}" srcOrd="0" destOrd="0" presId="urn:microsoft.com/office/officeart/2005/8/layout/pyramid1"/>
    <dgm:cxn modelId="{2EB275AC-00B7-45FB-9B60-E1B84B27D87D}" type="presParOf" srcId="{2B004B3F-0C81-4BE3-BD1D-41A5D238D53B}" destId="{808355BD-F795-444F-8298-48DCF39E9C58}" srcOrd="1" destOrd="0" presId="urn:microsoft.com/office/officeart/2005/8/layout/pyramid1"/>
    <dgm:cxn modelId="{3697BC7D-A20F-42F2-83E4-8749A6E95809}" type="presParOf" srcId="{9DFF2344-3805-403A-A1A4-493D3A7DCFA9}" destId="{9DB25066-CECD-4303-93C7-CA3BF317565A}" srcOrd="1" destOrd="0" presId="urn:microsoft.com/office/officeart/2005/8/layout/pyramid1"/>
    <dgm:cxn modelId="{2D90AFA4-CC7E-4CCC-886E-E1C9118D809F}" type="presParOf" srcId="{9DB25066-CECD-4303-93C7-CA3BF317565A}" destId="{17CF717F-A6AC-4EF5-8C3D-C60F5ECB17A8}" srcOrd="0" destOrd="0" presId="urn:microsoft.com/office/officeart/2005/8/layout/pyramid1"/>
    <dgm:cxn modelId="{290DC5C6-C547-4229-A978-78AB292AFAD4}" type="presParOf" srcId="{9DB25066-CECD-4303-93C7-CA3BF317565A}" destId="{50317D21-EACA-4F65-891F-5F8D9C623806}" srcOrd="1" destOrd="0" presId="urn:microsoft.com/office/officeart/2005/8/layout/pyramid1"/>
    <dgm:cxn modelId="{12869F9C-92B7-409C-928A-1BB51E91BFF5}" type="presParOf" srcId="{9DFF2344-3805-403A-A1A4-493D3A7DCFA9}" destId="{48BF5499-125F-4025-9741-D5B319BF8A52}" srcOrd="2" destOrd="0" presId="urn:microsoft.com/office/officeart/2005/8/layout/pyramid1"/>
    <dgm:cxn modelId="{3903F53D-D56C-44E5-98AE-C76872D241E5}" type="presParOf" srcId="{48BF5499-125F-4025-9741-D5B319BF8A52}" destId="{3FCBCC28-5DFC-4F3C-88BC-9F2728A820FF}" srcOrd="0" destOrd="0" presId="urn:microsoft.com/office/officeart/2005/8/layout/pyramid1"/>
    <dgm:cxn modelId="{86270353-B968-43F5-97AC-F41512A67822}" type="presParOf" srcId="{48BF5499-125F-4025-9741-D5B319BF8A52}" destId="{FB772872-10AE-43A8-A0F6-5C3289A24C0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E17519-AFBA-4259-A3E8-08266FE09D15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7C1206-B218-4C87-8093-33DAAFF667FE}">
      <dgm:prSet phldrT="[Text]"/>
      <dgm:spPr/>
      <dgm:t>
        <a:bodyPr/>
        <a:lstStyle/>
        <a:p>
          <a:r>
            <a:rPr lang="en-US" dirty="0" err="1" smtClean="0"/>
            <a:t>Apa</a:t>
          </a:r>
          <a:r>
            <a:rPr lang="en-US" dirty="0" smtClean="0"/>
            <a:t> yang </a:t>
          </a:r>
          <a:r>
            <a:rPr lang="en-US" dirty="0" err="1" smtClean="0"/>
            <a:t>menjadi</a:t>
          </a:r>
          <a:r>
            <a:rPr lang="en-US" dirty="0" smtClean="0"/>
            <a:t> </a:t>
          </a:r>
          <a:r>
            <a:rPr lang="en-US" dirty="0" err="1" smtClean="0"/>
            <a:t>tujuan</a:t>
          </a:r>
          <a:r>
            <a:rPr lang="en-US" dirty="0" smtClean="0"/>
            <a:t> </a:t>
          </a:r>
          <a:r>
            <a:rPr lang="en-US" dirty="0" err="1" smtClean="0"/>
            <a:t>organisasi</a:t>
          </a:r>
          <a:r>
            <a:rPr lang="en-US" dirty="0" smtClean="0"/>
            <a:t> (K/L) 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menunjang</a:t>
          </a:r>
          <a:r>
            <a:rPr lang="en-US" dirty="0" smtClean="0"/>
            <a:t> program </a:t>
          </a:r>
          <a:r>
            <a:rPr lang="en-US" dirty="0" err="1" smtClean="0"/>
            <a:t>pembangunan</a:t>
          </a:r>
          <a:r>
            <a:rPr lang="en-US" dirty="0" smtClean="0"/>
            <a:t> </a:t>
          </a:r>
          <a:r>
            <a:rPr lang="en-US" dirty="0" err="1" smtClean="0"/>
            <a:t>nasional</a:t>
          </a:r>
          <a:r>
            <a:rPr lang="en-US" dirty="0" smtClean="0"/>
            <a:t> </a:t>
          </a:r>
          <a:r>
            <a:rPr lang="en-US" dirty="0" err="1" smtClean="0"/>
            <a:t>pemerintah</a:t>
          </a:r>
          <a:endParaRPr lang="en-US" dirty="0"/>
        </a:p>
      </dgm:t>
    </dgm:pt>
    <dgm:pt modelId="{0CEB2A93-F12E-4AB6-8C6F-FA6C69F0B95E}" type="parTrans" cxnId="{C7EC3F6B-DFC9-4BE3-AF5D-5D9E40A04C7B}">
      <dgm:prSet/>
      <dgm:spPr/>
      <dgm:t>
        <a:bodyPr/>
        <a:lstStyle/>
        <a:p>
          <a:endParaRPr lang="en-US"/>
        </a:p>
      </dgm:t>
    </dgm:pt>
    <dgm:pt modelId="{0A1838F2-A058-4868-A306-B667257BBEBC}" type="sibTrans" cxnId="{C7EC3F6B-DFC9-4BE3-AF5D-5D9E40A04C7B}">
      <dgm:prSet/>
      <dgm:spPr/>
      <dgm:t>
        <a:bodyPr/>
        <a:lstStyle/>
        <a:p>
          <a:endParaRPr lang="en-US"/>
        </a:p>
      </dgm:t>
    </dgm:pt>
    <dgm:pt modelId="{051794FA-EB36-4D18-B953-80A7B98D6795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PROGRAM PEMBANGUNAN JANGKA MENENGAH</a:t>
          </a:r>
          <a:endParaRPr lang="en-US" dirty="0"/>
        </a:p>
      </dgm:t>
    </dgm:pt>
    <dgm:pt modelId="{38F1E3AF-79E0-41BF-B341-E2D70EABC783}" type="parTrans" cxnId="{9403E43E-9F74-4587-A872-1BB12D2CCF81}">
      <dgm:prSet/>
      <dgm:spPr/>
      <dgm:t>
        <a:bodyPr/>
        <a:lstStyle/>
        <a:p>
          <a:endParaRPr lang="en-US"/>
        </a:p>
      </dgm:t>
    </dgm:pt>
    <dgm:pt modelId="{A0EE13D5-C7C0-475F-9E0C-B03D60AD0D65}" type="sibTrans" cxnId="{9403E43E-9F74-4587-A872-1BB12D2CCF81}">
      <dgm:prSet/>
      <dgm:spPr/>
      <dgm:t>
        <a:bodyPr/>
        <a:lstStyle/>
        <a:p>
          <a:endParaRPr lang="en-US"/>
        </a:p>
      </dgm:t>
    </dgm:pt>
    <dgm:pt modelId="{E063C220-CF4D-4C09-B0F4-9A946809C341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PROGRAM PEMBANGUNAN JANGKA PANJANG</a:t>
          </a:r>
          <a:endParaRPr lang="en-US" dirty="0"/>
        </a:p>
      </dgm:t>
    </dgm:pt>
    <dgm:pt modelId="{C242FD83-69D6-42B7-955F-B98BDA0CB93C}" type="parTrans" cxnId="{FC138B1D-0E3D-4128-918D-F30B4F6242BF}">
      <dgm:prSet/>
      <dgm:spPr/>
      <dgm:t>
        <a:bodyPr/>
        <a:lstStyle/>
        <a:p>
          <a:endParaRPr lang="en-US"/>
        </a:p>
      </dgm:t>
    </dgm:pt>
    <dgm:pt modelId="{DB6E9A59-FCC4-471A-A654-D307E5785741}" type="sibTrans" cxnId="{FC138B1D-0E3D-4128-918D-F30B4F6242BF}">
      <dgm:prSet/>
      <dgm:spPr/>
      <dgm:t>
        <a:bodyPr/>
        <a:lstStyle/>
        <a:p>
          <a:endParaRPr lang="en-US"/>
        </a:p>
      </dgm:t>
    </dgm:pt>
    <dgm:pt modelId="{E536562D-FD53-42D4-B8B1-EA3B7CFFBB42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PROGRAM PEMBANGUNAN LIMA TAHUN</a:t>
          </a:r>
          <a:endParaRPr lang="en-US" dirty="0"/>
        </a:p>
      </dgm:t>
    </dgm:pt>
    <dgm:pt modelId="{4CEF1401-FE5A-43E6-A2BA-7709E591AE6C}" type="parTrans" cxnId="{7FA92240-81EB-4E84-B426-75DF31771FCD}">
      <dgm:prSet/>
      <dgm:spPr/>
      <dgm:t>
        <a:bodyPr/>
        <a:lstStyle/>
        <a:p>
          <a:endParaRPr lang="en-US"/>
        </a:p>
      </dgm:t>
    </dgm:pt>
    <dgm:pt modelId="{00828D63-2E3C-488E-845D-8960D7C20993}" type="sibTrans" cxnId="{7FA92240-81EB-4E84-B426-75DF31771FCD}">
      <dgm:prSet/>
      <dgm:spPr/>
      <dgm:t>
        <a:bodyPr/>
        <a:lstStyle/>
        <a:p>
          <a:endParaRPr lang="en-US"/>
        </a:p>
      </dgm:t>
    </dgm:pt>
    <dgm:pt modelId="{8DF9BC35-3957-4316-9330-1B9E606CA030}" type="pres">
      <dgm:prSet presAssocID="{6CE17519-AFBA-4259-A3E8-08266FE09D1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FCFD24-2273-4831-A32C-74B72C1F13E8}" type="pres">
      <dgm:prSet presAssocID="{4E7C1206-B218-4C87-8093-33DAAFF667FE}" presName="roof" presStyleLbl="dkBgShp" presStyleIdx="0" presStyleCnt="2"/>
      <dgm:spPr/>
      <dgm:t>
        <a:bodyPr/>
        <a:lstStyle/>
        <a:p>
          <a:endParaRPr lang="en-US"/>
        </a:p>
      </dgm:t>
    </dgm:pt>
    <dgm:pt modelId="{4E64F880-4082-4438-9D21-DCF47DF4C12D}" type="pres">
      <dgm:prSet presAssocID="{4E7C1206-B218-4C87-8093-33DAAFF667FE}" presName="pillars" presStyleCnt="0"/>
      <dgm:spPr/>
    </dgm:pt>
    <dgm:pt modelId="{5022C198-1D23-47E4-BCD6-57142EE21365}" type="pres">
      <dgm:prSet presAssocID="{4E7C1206-B218-4C87-8093-33DAAFF667FE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FDC47E-C200-4F37-A036-72E68FC4F878}" type="pres">
      <dgm:prSet presAssocID="{051794FA-EB36-4D18-B953-80A7B98D6795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36F84-E6A4-467F-9CAD-5F8FBC513BF0}" type="pres">
      <dgm:prSet presAssocID="{E063C220-CF4D-4C09-B0F4-9A946809C341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D6714-4B6A-429F-ABD3-B4315242A2B6}" type="pres">
      <dgm:prSet presAssocID="{4E7C1206-B218-4C87-8093-33DAAFF667FE}" presName="base" presStyleLbl="dkBgShp" presStyleIdx="1" presStyleCnt="2" custLinFactY="8929" custLinFactNeighborX="-1250" custLinFactNeighborY="100000"/>
      <dgm:spPr/>
    </dgm:pt>
  </dgm:ptLst>
  <dgm:cxnLst>
    <dgm:cxn modelId="{9FA31B4D-C619-4FCA-99B4-D2D87DBD97B2}" type="presOf" srcId="{051794FA-EB36-4D18-B953-80A7B98D6795}" destId="{16FDC47E-C200-4F37-A036-72E68FC4F878}" srcOrd="0" destOrd="0" presId="urn:microsoft.com/office/officeart/2005/8/layout/hList3"/>
    <dgm:cxn modelId="{FC138B1D-0E3D-4128-918D-F30B4F6242BF}" srcId="{4E7C1206-B218-4C87-8093-33DAAFF667FE}" destId="{E063C220-CF4D-4C09-B0F4-9A946809C341}" srcOrd="2" destOrd="0" parTransId="{C242FD83-69D6-42B7-955F-B98BDA0CB93C}" sibTransId="{DB6E9A59-FCC4-471A-A654-D307E5785741}"/>
    <dgm:cxn modelId="{A026AAF8-B9AB-4C8A-98C2-07B475E1BFF7}" type="presOf" srcId="{4E7C1206-B218-4C87-8093-33DAAFF667FE}" destId="{CEFCFD24-2273-4831-A32C-74B72C1F13E8}" srcOrd="0" destOrd="0" presId="urn:microsoft.com/office/officeart/2005/8/layout/hList3"/>
    <dgm:cxn modelId="{9403E43E-9F74-4587-A872-1BB12D2CCF81}" srcId="{4E7C1206-B218-4C87-8093-33DAAFF667FE}" destId="{051794FA-EB36-4D18-B953-80A7B98D6795}" srcOrd="1" destOrd="0" parTransId="{38F1E3AF-79E0-41BF-B341-E2D70EABC783}" sibTransId="{A0EE13D5-C7C0-475F-9E0C-B03D60AD0D65}"/>
    <dgm:cxn modelId="{C7EC3F6B-DFC9-4BE3-AF5D-5D9E40A04C7B}" srcId="{6CE17519-AFBA-4259-A3E8-08266FE09D15}" destId="{4E7C1206-B218-4C87-8093-33DAAFF667FE}" srcOrd="0" destOrd="0" parTransId="{0CEB2A93-F12E-4AB6-8C6F-FA6C69F0B95E}" sibTransId="{0A1838F2-A058-4868-A306-B667257BBEBC}"/>
    <dgm:cxn modelId="{7FA92240-81EB-4E84-B426-75DF31771FCD}" srcId="{4E7C1206-B218-4C87-8093-33DAAFF667FE}" destId="{E536562D-FD53-42D4-B8B1-EA3B7CFFBB42}" srcOrd="0" destOrd="0" parTransId="{4CEF1401-FE5A-43E6-A2BA-7709E591AE6C}" sibTransId="{00828D63-2E3C-488E-845D-8960D7C20993}"/>
    <dgm:cxn modelId="{CF00C861-CEBD-483E-9D3E-1B493565877F}" type="presOf" srcId="{E536562D-FD53-42D4-B8B1-EA3B7CFFBB42}" destId="{5022C198-1D23-47E4-BCD6-57142EE21365}" srcOrd="0" destOrd="0" presId="urn:microsoft.com/office/officeart/2005/8/layout/hList3"/>
    <dgm:cxn modelId="{34B6EC4D-563D-4D7A-85E1-3930B499F84F}" type="presOf" srcId="{6CE17519-AFBA-4259-A3E8-08266FE09D15}" destId="{8DF9BC35-3957-4316-9330-1B9E606CA030}" srcOrd="0" destOrd="0" presId="urn:microsoft.com/office/officeart/2005/8/layout/hList3"/>
    <dgm:cxn modelId="{AB424C41-6A77-4E58-B366-F09C80B7B290}" type="presOf" srcId="{E063C220-CF4D-4C09-B0F4-9A946809C341}" destId="{DCE36F84-E6A4-467F-9CAD-5F8FBC513BF0}" srcOrd="0" destOrd="0" presId="urn:microsoft.com/office/officeart/2005/8/layout/hList3"/>
    <dgm:cxn modelId="{B445BB66-0E61-4063-B789-E316B84C0D92}" type="presParOf" srcId="{8DF9BC35-3957-4316-9330-1B9E606CA030}" destId="{CEFCFD24-2273-4831-A32C-74B72C1F13E8}" srcOrd="0" destOrd="0" presId="urn:microsoft.com/office/officeart/2005/8/layout/hList3"/>
    <dgm:cxn modelId="{BA650879-0112-43F0-9663-DDC6390FCAF3}" type="presParOf" srcId="{8DF9BC35-3957-4316-9330-1B9E606CA030}" destId="{4E64F880-4082-4438-9D21-DCF47DF4C12D}" srcOrd="1" destOrd="0" presId="urn:microsoft.com/office/officeart/2005/8/layout/hList3"/>
    <dgm:cxn modelId="{ADA0A7E3-93F1-4285-AF96-34A92DA2B9CB}" type="presParOf" srcId="{4E64F880-4082-4438-9D21-DCF47DF4C12D}" destId="{5022C198-1D23-47E4-BCD6-57142EE21365}" srcOrd="0" destOrd="0" presId="urn:microsoft.com/office/officeart/2005/8/layout/hList3"/>
    <dgm:cxn modelId="{8567D88B-1ED4-4CE8-BCDD-B833E0B9FF91}" type="presParOf" srcId="{4E64F880-4082-4438-9D21-DCF47DF4C12D}" destId="{16FDC47E-C200-4F37-A036-72E68FC4F878}" srcOrd="1" destOrd="0" presId="urn:microsoft.com/office/officeart/2005/8/layout/hList3"/>
    <dgm:cxn modelId="{66D57805-8460-461A-8A9A-2059F07E318B}" type="presParOf" srcId="{4E64F880-4082-4438-9D21-DCF47DF4C12D}" destId="{DCE36F84-E6A4-467F-9CAD-5F8FBC513BF0}" srcOrd="2" destOrd="0" presId="urn:microsoft.com/office/officeart/2005/8/layout/hList3"/>
    <dgm:cxn modelId="{97523243-43AB-4699-9E22-AA8012DFC548}" type="presParOf" srcId="{8DF9BC35-3957-4316-9330-1B9E606CA030}" destId="{4BED6714-4B6A-429F-ABD3-B4315242A2B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D3B5F0-8AA8-4994-B40B-B2442A342E3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CE0F43-73C9-47B8-8C11-8DD6FCB6BD8E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400" dirty="0" smtClean="0"/>
            <a:t>JANGKA PANJANG </a:t>
          </a:r>
          <a:endParaRPr lang="en-US" sz="2400" dirty="0"/>
        </a:p>
      </dgm:t>
    </dgm:pt>
    <dgm:pt modelId="{2BF50BB5-ABBB-4428-BFF4-78E3D0EEDDD3}" type="parTrans" cxnId="{DADDB303-C284-4B42-A89F-2AEFC7014C8D}">
      <dgm:prSet/>
      <dgm:spPr/>
      <dgm:t>
        <a:bodyPr/>
        <a:lstStyle/>
        <a:p>
          <a:endParaRPr lang="en-US"/>
        </a:p>
      </dgm:t>
    </dgm:pt>
    <dgm:pt modelId="{83AD89FE-DE14-4FD4-9757-661984704CB0}" type="sibTrans" cxnId="{DADDB303-C284-4B42-A89F-2AEFC7014C8D}">
      <dgm:prSet/>
      <dgm:spPr/>
      <dgm:t>
        <a:bodyPr/>
        <a:lstStyle/>
        <a:p>
          <a:endParaRPr lang="en-US"/>
        </a:p>
      </dgm:t>
    </dgm:pt>
    <dgm:pt modelId="{E75EEEB1-1B6B-445B-BC41-3462862761FF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800" dirty="0" smtClean="0"/>
            <a:t>PENDIDIKAN FORMAL (GELAR)</a:t>
          </a:r>
          <a:endParaRPr lang="en-US" sz="1800" dirty="0"/>
        </a:p>
      </dgm:t>
    </dgm:pt>
    <dgm:pt modelId="{3118B00A-6067-47C7-A509-8A10D9F45AF2}" type="parTrans" cxnId="{D62E9170-1D8E-455B-A04C-E015AD4C34DE}">
      <dgm:prSet/>
      <dgm:spPr/>
      <dgm:t>
        <a:bodyPr/>
        <a:lstStyle/>
        <a:p>
          <a:endParaRPr lang="en-US"/>
        </a:p>
      </dgm:t>
    </dgm:pt>
    <dgm:pt modelId="{4F298EAE-F75D-42FA-80CB-173ECC830A7C}" type="sibTrans" cxnId="{D62E9170-1D8E-455B-A04C-E015AD4C34DE}">
      <dgm:prSet/>
      <dgm:spPr/>
      <dgm:t>
        <a:bodyPr/>
        <a:lstStyle/>
        <a:p>
          <a:endParaRPr lang="en-US"/>
        </a:p>
      </dgm:t>
    </dgm:pt>
    <dgm:pt modelId="{FE7C5E7B-5773-4E0E-BDAA-6DF8C8B151C9}">
      <dgm:prSet phldrT="[Text]" custT="1"/>
      <dgm:spPr/>
      <dgm:t>
        <a:bodyPr/>
        <a:lstStyle/>
        <a:p>
          <a:r>
            <a:rPr lang="en-US" sz="2400" dirty="0" smtClean="0"/>
            <a:t>JANGKA MENENGAH</a:t>
          </a:r>
          <a:endParaRPr lang="en-US" sz="2400" dirty="0"/>
        </a:p>
      </dgm:t>
    </dgm:pt>
    <dgm:pt modelId="{659796D4-DED5-409E-BC63-692CE0CB5E41}" type="parTrans" cxnId="{A7A8C84C-518B-4445-90A1-A47EE3198C62}">
      <dgm:prSet/>
      <dgm:spPr/>
      <dgm:t>
        <a:bodyPr/>
        <a:lstStyle/>
        <a:p>
          <a:endParaRPr lang="en-US"/>
        </a:p>
      </dgm:t>
    </dgm:pt>
    <dgm:pt modelId="{4AF2ADD3-6B04-4E2A-935B-22DF5FBFCB06}" type="sibTrans" cxnId="{A7A8C84C-518B-4445-90A1-A47EE3198C62}">
      <dgm:prSet/>
      <dgm:spPr/>
      <dgm:t>
        <a:bodyPr/>
        <a:lstStyle/>
        <a:p>
          <a:endParaRPr lang="en-US"/>
        </a:p>
      </dgm:t>
    </dgm:pt>
    <dgm:pt modelId="{430ED0C6-D94C-469A-BF74-D24BC2022902}">
      <dgm:prSet phldrT="[Text]" custT="1"/>
      <dgm:spPr/>
      <dgm:t>
        <a:bodyPr/>
        <a:lstStyle/>
        <a:p>
          <a:r>
            <a:rPr lang="en-US" sz="1800" dirty="0" smtClean="0"/>
            <a:t>PENDIDIKAN FORMAL (GELAR)</a:t>
          </a:r>
          <a:endParaRPr lang="en-US" sz="1800" dirty="0"/>
        </a:p>
      </dgm:t>
    </dgm:pt>
    <dgm:pt modelId="{33611BBC-B2CB-459C-AE2D-FA2E400DA8A8}" type="parTrans" cxnId="{8FE774D6-B8B4-4215-AAFE-23B2A6E9D3E2}">
      <dgm:prSet/>
      <dgm:spPr/>
      <dgm:t>
        <a:bodyPr/>
        <a:lstStyle/>
        <a:p>
          <a:endParaRPr lang="en-US"/>
        </a:p>
      </dgm:t>
    </dgm:pt>
    <dgm:pt modelId="{60AF2E69-6735-4095-8254-294F60869C0A}" type="sibTrans" cxnId="{8FE774D6-B8B4-4215-AAFE-23B2A6E9D3E2}">
      <dgm:prSet/>
      <dgm:spPr/>
      <dgm:t>
        <a:bodyPr/>
        <a:lstStyle/>
        <a:p>
          <a:endParaRPr lang="en-US"/>
        </a:p>
      </dgm:t>
    </dgm:pt>
    <dgm:pt modelId="{FB64663E-C37B-4228-AB5C-446FA217732F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400" dirty="0" smtClean="0"/>
            <a:t>JANGKA PENDEK</a:t>
          </a:r>
          <a:endParaRPr lang="en-US" sz="2400" dirty="0"/>
        </a:p>
      </dgm:t>
    </dgm:pt>
    <dgm:pt modelId="{E6A4A141-A62B-42A7-812E-9F0F2EE29408}" type="parTrans" cxnId="{8C5C1BA6-CC22-4F95-8AF5-9018C90E23D5}">
      <dgm:prSet/>
      <dgm:spPr/>
      <dgm:t>
        <a:bodyPr/>
        <a:lstStyle/>
        <a:p>
          <a:endParaRPr lang="en-US"/>
        </a:p>
      </dgm:t>
    </dgm:pt>
    <dgm:pt modelId="{E75C3A6F-D0BA-4463-B4FD-C0FE8F0E05D8}" type="sibTrans" cxnId="{8C5C1BA6-CC22-4F95-8AF5-9018C90E23D5}">
      <dgm:prSet/>
      <dgm:spPr/>
      <dgm:t>
        <a:bodyPr/>
        <a:lstStyle/>
        <a:p>
          <a:endParaRPr lang="en-US"/>
        </a:p>
      </dgm:t>
    </dgm:pt>
    <dgm:pt modelId="{121B9A72-1DC8-43D2-B55B-578C134ED166}">
      <dgm:prSet phldrT="[Text]"/>
      <dgm:spPr>
        <a:solidFill>
          <a:srgbClr val="C00000"/>
        </a:solidFill>
      </dgm:spPr>
      <dgm:t>
        <a:bodyPr/>
        <a:lstStyle/>
        <a:p>
          <a:r>
            <a:rPr lang="en-US" sz="1500" b="1" dirty="0" smtClean="0"/>
            <a:t>PENDIDIKAN FORMAL (GELAR) </a:t>
          </a:r>
          <a:r>
            <a:rPr lang="en-US" sz="1500" b="1" dirty="0" smtClean="0">
              <a:sym typeface="Wingdings" pitchFamily="2" charset="2"/>
            </a:rPr>
            <a:t> KESINAMBUNGAN PROGRAM PEMBANGUNAN</a:t>
          </a:r>
          <a:endParaRPr lang="en-US" sz="1500" b="1" dirty="0"/>
        </a:p>
      </dgm:t>
    </dgm:pt>
    <dgm:pt modelId="{03920287-2710-4320-92A0-26BDAEACD146}" type="parTrans" cxnId="{E66CE6A8-8E3E-466A-9959-BCEFAA3A5DB9}">
      <dgm:prSet/>
      <dgm:spPr/>
      <dgm:t>
        <a:bodyPr/>
        <a:lstStyle/>
        <a:p>
          <a:endParaRPr lang="en-US"/>
        </a:p>
      </dgm:t>
    </dgm:pt>
    <dgm:pt modelId="{D23BF46E-6D64-48E0-9FBA-77D7783F0703}" type="sibTrans" cxnId="{E66CE6A8-8E3E-466A-9959-BCEFAA3A5DB9}">
      <dgm:prSet/>
      <dgm:spPr/>
      <dgm:t>
        <a:bodyPr/>
        <a:lstStyle/>
        <a:p>
          <a:endParaRPr lang="en-US"/>
        </a:p>
      </dgm:t>
    </dgm:pt>
    <dgm:pt modelId="{6C6A6032-F5C4-4C6D-9CCD-64CFA18454FA}">
      <dgm:prSet phldrT="[Text]" custT="1"/>
      <dgm:spPr/>
      <dgm:t>
        <a:bodyPr/>
        <a:lstStyle/>
        <a:p>
          <a:r>
            <a:rPr lang="en-US" sz="1800" dirty="0" smtClean="0"/>
            <a:t>PELATIHAN (NON GELAR)</a:t>
          </a:r>
          <a:endParaRPr lang="en-US" sz="1800" dirty="0"/>
        </a:p>
      </dgm:t>
    </dgm:pt>
    <dgm:pt modelId="{B25897AB-B759-43EB-93C1-3ECB90F224AC}" type="parTrans" cxnId="{FEB6E498-EEB8-44E8-8665-2E168B0BC371}">
      <dgm:prSet/>
      <dgm:spPr/>
      <dgm:t>
        <a:bodyPr/>
        <a:lstStyle/>
        <a:p>
          <a:endParaRPr lang="en-US"/>
        </a:p>
      </dgm:t>
    </dgm:pt>
    <dgm:pt modelId="{CAAB46E0-7E33-4245-9807-1734F849BF82}" type="sibTrans" cxnId="{FEB6E498-EEB8-44E8-8665-2E168B0BC371}">
      <dgm:prSet/>
      <dgm:spPr/>
      <dgm:t>
        <a:bodyPr/>
        <a:lstStyle/>
        <a:p>
          <a:endParaRPr lang="en-US"/>
        </a:p>
      </dgm:t>
    </dgm:pt>
    <dgm:pt modelId="{33CF899E-43D1-4AB6-8554-83DC5A442BAA}">
      <dgm:prSet/>
      <dgm:spPr>
        <a:solidFill>
          <a:srgbClr val="C00000"/>
        </a:solidFill>
      </dgm:spPr>
      <dgm:t>
        <a:bodyPr/>
        <a:lstStyle/>
        <a:p>
          <a:r>
            <a:rPr lang="en-US" sz="1500" b="1" dirty="0" smtClean="0"/>
            <a:t>PELATIHAN (NON GELAR)</a:t>
          </a:r>
          <a:endParaRPr lang="en-US" sz="1500" b="1" dirty="0"/>
        </a:p>
      </dgm:t>
    </dgm:pt>
    <dgm:pt modelId="{8E994DAE-2C64-488A-8383-EEC312F7F845}" type="parTrans" cxnId="{91A0D27A-69D5-4E8F-8840-270E9EBBDAA0}">
      <dgm:prSet/>
      <dgm:spPr/>
      <dgm:t>
        <a:bodyPr/>
        <a:lstStyle/>
        <a:p>
          <a:endParaRPr lang="en-US"/>
        </a:p>
      </dgm:t>
    </dgm:pt>
    <dgm:pt modelId="{F5B0326F-8390-43C5-857E-B9B851BFA0E7}" type="sibTrans" cxnId="{91A0D27A-69D5-4E8F-8840-270E9EBBDAA0}">
      <dgm:prSet/>
      <dgm:spPr/>
      <dgm:t>
        <a:bodyPr/>
        <a:lstStyle/>
        <a:p>
          <a:endParaRPr lang="en-US"/>
        </a:p>
      </dgm:t>
    </dgm:pt>
    <dgm:pt modelId="{1FC67C3A-2564-4FF2-A4BC-8501A006A485}" type="pres">
      <dgm:prSet presAssocID="{5AD3B5F0-8AA8-4994-B40B-B2442A342E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FB3713-2BEA-413F-AF81-2A88A25696DF}" type="pres">
      <dgm:prSet presAssocID="{A1CE0F43-73C9-47B8-8C11-8DD6FCB6BD8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547FA-6F98-46E2-BE94-E12062414AD1}" type="pres">
      <dgm:prSet presAssocID="{83AD89FE-DE14-4FD4-9757-661984704CB0}" presName="sibTrans" presStyleCnt="0"/>
      <dgm:spPr/>
    </dgm:pt>
    <dgm:pt modelId="{B6523817-D0AE-458B-B8DA-40BE433D1E27}" type="pres">
      <dgm:prSet presAssocID="{FE7C5E7B-5773-4E0E-BDAA-6DF8C8B151C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ABA54-168F-433B-B485-950C378A9AE4}" type="pres">
      <dgm:prSet presAssocID="{4AF2ADD3-6B04-4E2A-935B-22DF5FBFCB06}" presName="sibTrans" presStyleCnt="0"/>
      <dgm:spPr/>
    </dgm:pt>
    <dgm:pt modelId="{CACE783C-776B-4DEC-B4FE-A904EADC9C72}" type="pres">
      <dgm:prSet presAssocID="{FB64663E-C37B-4228-AB5C-446FA217732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A8C84C-518B-4445-90A1-A47EE3198C62}" srcId="{5AD3B5F0-8AA8-4994-B40B-B2442A342E3F}" destId="{FE7C5E7B-5773-4E0E-BDAA-6DF8C8B151C9}" srcOrd="1" destOrd="0" parTransId="{659796D4-DED5-409E-BC63-692CE0CB5E41}" sibTransId="{4AF2ADD3-6B04-4E2A-935B-22DF5FBFCB06}"/>
    <dgm:cxn modelId="{4EDF5E8B-A131-4C6F-B7C7-72C1F538B8F0}" type="presOf" srcId="{5AD3B5F0-8AA8-4994-B40B-B2442A342E3F}" destId="{1FC67C3A-2564-4FF2-A4BC-8501A006A485}" srcOrd="0" destOrd="0" presId="urn:microsoft.com/office/officeart/2005/8/layout/hList6"/>
    <dgm:cxn modelId="{8C5C1BA6-CC22-4F95-8AF5-9018C90E23D5}" srcId="{5AD3B5F0-8AA8-4994-B40B-B2442A342E3F}" destId="{FB64663E-C37B-4228-AB5C-446FA217732F}" srcOrd="2" destOrd="0" parTransId="{E6A4A141-A62B-42A7-812E-9F0F2EE29408}" sibTransId="{E75C3A6F-D0BA-4463-B4FD-C0FE8F0E05D8}"/>
    <dgm:cxn modelId="{401FF08F-3049-4A92-8079-B3D3137C02E1}" type="presOf" srcId="{121B9A72-1DC8-43D2-B55B-578C134ED166}" destId="{CACE783C-776B-4DEC-B4FE-A904EADC9C72}" srcOrd="0" destOrd="1" presId="urn:microsoft.com/office/officeart/2005/8/layout/hList6"/>
    <dgm:cxn modelId="{D62E9170-1D8E-455B-A04C-E015AD4C34DE}" srcId="{A1CE0F43-73C9-47B8-8C11-8DD6FCB6BD8E}" destId="{E75EEEB1-1B6B-445B-BC41-3462862761FF}" srcOrd="0" destOrd="0" parTransId="{3118B00A-6067-47C7-A509-8A10D9F45AF2}" sibTransId="{4F298EAE-F75D-42FA-80CB-173ECC830A7C}"/>
    <dgm:cxn modelId="{4770C133-0018-435D-B474-49F2604C1B45}" type="presOf" srcId="{E75EEEB1-1B6B-445B-BC41-3462862761FF}" destId="{3BFB3713-2BEA-413F-AF81-2A88A25696DF}" srcOrd="0" destOrd="1" presId="urn:microsoft.com/office/officeart/2005/8/layout/hList6"/>
    <dgm:cxn modelId="{8FE774D6-B8B4-4215-AAFE-23B2A6E9D3E2}" srcId="{FE7C5E7B-5773-4E0E-BDAA-6DF8C8B151C9}" destId="{430ED0C6-D94C-469A-BF74-D24BC2022902}" srcOrd="0" destOrd="0" parTransId="{33611BBC-B2CB-459C-AE2D-FA2E400DA8A8}" sibTransId="{60AF2E69-6735-4095-8254-294F60869C0A}"/>
    <dgm:cxn modelId="{E66CE6A8-8E3E-466A-9959-BCEFAA3A5DB9}" srcId="{FB64663E-C37B-4228-AB5C-446FA217732F}" destId="{121B9A72-1DC8-43D2-B55B-578C134ED166}" srcOrd="0" destOrd="0" parTransId="{03920287-2710-4320-92A0-26BDAEACD146}" sibTransId="{D23BF46E-6D64-48E0-9FBA-77D7783F0703}"/>
    <dgm:cxn modelId="{FEB6E498-EEB8-44E8-8665-2E168B0BC371}" srcId="{FE7C5E7B-5773-4E0E-BDAA-6DF8C8B151C9}" destId="{6C6A6032-F5C4-4C6D-9CCD-64CFA18454FA}" srcOrd="1" destOrd="0" parTransId="{B25897AB-B759-43EB-93C1-3ECB90F224AC}" sibTransId="{CAAB46E0-7E33-4245-9807-1734F849BF82}"/>
    <dgm:cxn modelId="{C1277F4F-5165-4B47-8B26-A94DFE77C9B0}" type="presOf" srcId="{430ED0C6-D94C-469A-BF74-D24BC2022902}" destId="{B6523817-D0AE-458B-B8DA-40BE433D1E27}" srcOrd="0" destOrd="1" presId="urn:microsoft.com/office/officeart/2005/8/layout/hList6"/>
    <dgm:cxn modelId="{DADDB303-C284-4B42-A89F-2AEFC7014C8D}" srcId="{5AD3B5F0-8AA8-4994-B40B-B2442A342E3F}" destId="{A1CE0F43-73C9-47B8-8C11-8DD6FCB6BD8E}" srcOrd="0" destOrd="0" parTransId="{2BF50BB5-ABBB-4428-BFF4-78E3D0EEDDD3}" sibTransId="{83AD89FE-DE14-4FD4-9757-661984704CB0}"/>
    <dgm:cxn modelId="{7B6239E0-88CC-43E9-BFAB-B879380A64DF}" type="presOf" srcId="{33CF899E-43D1-4AB6-8554-83DC5A442BAA}" destId="{CACE783C-776B-4DEC-B4FE-A904EADC9C72}" srcOrd="0" destOrd="2" presId="urn:microsoft.com/office/officeart/2005/8/layout/hList6"/>
    <dgm:cxn modelId="{946CC05F-BF8A-44F8-8AAB-F10B5C7A9929}" type="presOf" srcId="{6C6A6032-F5C4-4C6D-9CCD-64CFA18454FA}" destId="{B6523817-D0AE-458B-B8DA-40BE433D1E27}" srcOrd="0" destOrd="2" presId="urn:microsoft.com/office/officeart/2005/8/layout/hList6"/>
    <dgm:cxn modelId="{783093EF-4760-4F97-97BF-481B89F3560B}" type="presOf" srcId="{A1CE0F43-73C9-47B8-8C11-8DD6FCB6BD8E}" destId="{3BFB3713-2BEA-413F-AF81-2A88A25696DF}" srcOrd="0" destOrd="0" presId="urn:microsoft.com/office/officeart/2005/8/layout/hList6"/>
    <dgm:cxn modelId="{5B929C6B-FE5D-42CA-BD48-21ABD2095AE6}" type="presOf" srcId="{FB64663E-C37B-4228-AB5C-446FA217732F}" destId="{CACE783C-776B-4DEC-B4FE-A904EADC9C72}" srcOrd="0" destOrd="0" presId="urn:microsoft.com/office/officeart/2005/8/layout/hList6"/>
    <dgm:cxn modelId="{38877C9A-4D86-457C-BF86-51B2CA51A6E0}" type="presOf" srcId="{FE7C5E7B-5773-4E0E-BDAA-6DF8C8B151C9}" destId="{B6523817-D0AE-458B-B8DA-40BE433D1E27}" srcOrd="0" destOrd="0" presId="urn:microsoft.com/office/officeart/2005/8/layout/hList6"/>
    <dgm:cxn modelId="{91A0D27A-69D5-4E8F-8840-270E9EBBDAA0}" srcId="{FB64663E-C37B-4228-AB5C-446FA217732F}" destId="{33CF899E-43D1-4AB6-8554-83DC5A442BAA}" srcOrd="1" destOrd="0" parTransId="{8E994DAE-2C64-488A-8383-EEC312F7F845}" sibTransId="{F5B0326F-8390-43C5-857E-B9B851BFA0E7}"/>
    <dgm:cxn modelId="{8D6B379B-6E44-4FFD-9541-5A5FAA9401C5}" type="presParOf" srcId="{1FC67C3A-2564-4FF2-A4BC-8501A006A485}" destId="{3BFB3713-2BEA-413F-AF81-2A88A25696DF}" srcOrd="0" destOrd="0" presId="urn:microsoft.com/office/officeart/2005/8/layout/hList6"/>
    <dgm:cxn modelId="{7D2AAB82-3974-4A21-899D-022EF34100E1}" type="presParOf" srcId="{1FC67C3A-2564-4FF2-A4BC-8501A006A485}" destId="{604547FA-6F98-46E2-BE94-E12062414AD1}" srcOrd="1" destOrd="0" presId="urn:microsoft.com/office/officeart/2005/8/layout/hList6"/>
    <dgm:cxn modelId="{B82D52EE-4BF9-4533-878B-EA10B04A9E5A}" type="presParOf" srcId="{1FC67C3A-2564-4FF2-A4BC-8501A006A485}" destId="{B6523817-D0AE-458B-B8DA-40BE433D1E27}" srcOrd="2" destOrd="0" presId="urn:microsoft.com/office/officeart/2005/8/layout/hList6"/>
    <dgm:cxn modelId="{E13851E8-1CEE-45A0-A37E-87A46D286DC4}" type="presParOf" srcId="{1FC67C3A-2564-4FF2-A4BC-8501A006A485}" destId="{14EABA54-168F-433B-B485-950C378A9AE4}" srcOrd="3" destOrd="0" presId="urn:microsoft.com/office/officeart/2005/8/layout/hList6"/>
    <dgm:cxn modelId="{9F6F66B4-9763-4858-A9B7-3071E68FE4D3}" type="presParOf" srcId="{1FC67C3A-2564-4FF2-A4BC-8501A006A485}" destId="{CACE783C-776B-4DEC-B4FE-A904EADC9C7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7B2C73-E30C-4C52-9E11-10D5DADC12B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23A5DC0-5A30-426E-811F-F575EF8F5DEC}">
      <dgm:prSet phldrT="[Text]"/>
      <dgm:spPr>
        <a:solidFill>
          <a:srgbClr val="92D050"/>
        </a:solidFill>
      </dgm:spPr>
      <dgm:t>
        <a:bodyPr/>
        <a:lstStyle/>
        <a:p>
          <a:r>
            <a:rPr lang="id-ID" dirty="0" smtClean="0"/>
            <a:t>STANDAR KOMPETENSI JABATAN (SYARAT PENDIDIKAN DAN PELATIHAN)</a:t>
          </a:r>
        </a:p>
      </dgm:t>
    </dgm:pt>
    <dgm:pt modelId="{800BC377-4AA7-425F-94B5-A0E8986CD3E0}" type="parTrans" cxnId="{CE1FFFDD-9646-43A3-9B8A-039D2217DC5F}">
      <dgm:prSet/>
      <dgm:spPr/>
      <dgm:t>
        <a:bodyPr/>
        <a:lstStyle/>
        <a:p>
          <a:endParaRPr lang="en-US"/>
        </a:p>
      </dgm:t>
    </dgm:pt>
    <dgm:pt modelId="{72DCFEC0-B5AB-4C66-BFE8-0D6B84DDE214}" type="sibTrans" cxnId="{CE1FFFDD-9646-43A3-9B8A-039D2217DC5F}">
      <dgm:prSet/>
      <dgm:spPr/>
      <dgm:t>
        <a:bodyPr/>
        <a:lstStyle/>
        <a:p>
          <a:endParaRPr lang="en-US"/>
        </a:p>
      </dgm:t>
    </dgm:pt>
    <dgm:pt modelId="{2CC74930-903A-4809-9CC1-F4BB169EA146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POLA KARIER</a:t>
          </a:r>
          <a:endParaRPr lang="en-US" dirty="0"/>
        </a:p>
      </dgm:t>
    </dgm:pt>
    <dgm:pt modelId="{2402ED59-3024-4909-97E8-9C3384CE0AFB}" type="parTrans" cxnId="{7356D599-3154-40FF-AF0C-5B9B74E35B9C}">
      <dgm:prSet/>
      <dgm:spPr/>
      <dgm:t>
        <a:bodyPr/>
        <a:lstStyle/>
        <a:p>
          <a:endParaRPr lang="en-US"/>
        </a:p>
      </dgm:t>
    </dgm:pt>
    <dgm:pt modelId="{3112412F-6FDB-4F04-85D9-36021E37C900}" type="sibTrans" cxnId="{7356D599-3154-40FF-AF0C-5B9B74E35B9C}">
      <dgm:prSet/>
      <dgm:spPr/>
      <dgm:t>
        <a:bodyPr/>
        <a:lstStyle/>
        <a:p>
          <a:endParaRPr lang="en-US"/>
        </a:p>
      </dgm:t>
    </dgm:pt>
    <dgm:pt modelId="{B873C55C-ECB1-4F33-ACA7-F2073B6D0D15}">
      <dgm:prSet/>
      <dgm:spPr>
        <a:solidFill>
          <a:srgbClr val="00B050"/>
        </a:solidFill>
      </dgm:spPr>
      <dgm:t>
        <a:bodyPr/>
        <a:lstStyle/>
        <a:p>
          <a:r>
            <a:rPr lang="en-US" dirty="0" smtClean="0"/>
            <a:t>RENCANA REKRUITMEN SDM</a:t>
          </a:r>
          <a:r>
            <a:rPr lang="id-ID" dirty="0" smtClean="0"/>
            <a:t> (RENCANA FORMASI)</a:t>
          </a:r>
          <a:endParaRPr lang="en-US" dirty="0"/>
        </a:p>
      </dgm:t>
    </dgm:pt>
    <dgm:pt modelId="{2C384120-8E85-47F7-B63A-D52A3FF8D0DF}" type="parTrans" cxnId="{77030B1D-77B9-426F-A11F-93511A0F8C60}">
      <dgm:prSet/>
      <dgm:spPr/>
      <dgm:t>
        <a:bodyPr/>
        <a:lstStyle/>
        <a:p>
          <a:endParaRPr lang="en-US"/>
        </a:p>
      </dgm:t>
    </dgm:pt>
    <dgm:pt modelId="{2A079909-69BF-4FD7-B980-7C8C46747C6A}" type="sibTrans" cxnId="{77030B1D-77B9-426F-A11F-93511A0F8C60}">
      <dgm:prSet/>
      <dgm:spPr/>
      <dgm:t>
        <a:bodyPr/>
        <a:lstStyle/>
        <a:p>
          <a:endParaRPr lang="en-US"/>
        </a:p>
      </dgm:t>
    </dgm:pt>
    <dgm:pt modelId="{ABA0B039-29E9-493A-928F-A8334E99E334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DATA </a:t>
          </a:r>
          <a:r>
            <a:rPr lang="id-ID" dirty="0" smtClean="0"/>
            <a:t>KOMPETENSI </a:t>
          </a:r>
          <a:r>
            <a:rPr lang="en-US" dirty="0" smtClean="0"/>
            <a:t>PEGAWAI </a:t>
          </a:r>
          <a:r>
            <a:rPr lang="id-ID" dirty="0" smtClean="0"/>
            <a:t>(</a:t>
          </a:r>
          <a:r>
            <a:rPr lang="en-US" dirty="0" smtClean="0"/>
            <a:t>TINGKAT DAN BIDANG PENDIDIKAN</a:t>
          </a:r>
          <a:r>
            <a:rPr lang="id-ID" dirty="0" smtClean="0"/>
            <a:t>, JENIS PELATIHAN)</a:t>
          </a:r>
          <a:endParaRPr lang="en-US" dirty="0"/>
        </a:p>
      </dgm:t>
    </dgm:pt>
    <dgm:pt modelId="{CC7A186C-85A4-4F25-A996-C3BEE16562BA}" type="parTrans" cxnId="{5A674000-EA0F-4ABB-A902-99C3252260E6}">
      <dgm:prSet/>
      <dgm:spPr/>
      <dgm:t>
        <a:bodyPr/>
        <a:lstStyle/>
        <a:p>
          <a:endParaRPr lang="id-ID"/>
        </a:p>
      </dgm:t>
    </dgm:pt>
    <dgm:pt modelId="{5C9B2948-8EBB-4770-BE3C-32EA95773312}" type="sibTrans" cxnId="{5A674000-EA0F-4ABB-A902-99C3252260E6}">
      <dgm:prSet/>
      <dgm:spPr/>
      <dgm:t>
        <a:bodyPr/>
        <a:lstStyle/>
        <a:p>
          <a:endParaRPr lang="id-ID"/>
        </a:p>
      </dgm:t>
    </dgm:pt>
    <dgm:pt modelId="{15231925-07FC-458C-B6DA-D131A9153D6C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DATA PEGAWAI BERDASARKAN KELOMPOK USIA DAN RENCANA PENSIUN</a:t>
          </a:r>
          <a:endParaRPr lang="en-US" dirty="0"/>
        </a:p>
      </dgm:t>
    </dgm:pt>
    <dgm:pt modelId="{4790983B-0C9E-42E2-8300-A19E82A16BB5}" type="parTrans" cxnId="{ABE6BA9D-2D91-446F-AA91-925E01D691AC}">
      <dgm:prSet/>
      <dgm:spPr/>
      <dgm:t>
        <a:bodyPr/>
        <a:lstStyle/>
        <a:p>
          <a:endParaRPr lang="id-ID"/>
        </a:p>
      </dgm:t>
    </dgm:pt>
    <dgm:pt modelId="{A639ECE1-D315-42D5-9521-224A4C27F8AF}" type="sibTrans" cxnId="{ABE6BA9D-2D91-446F-AA91-925E01D691AC}">
      <dgm:prSet/>
      <dgm:spPr/>
      <dgm:t>
        <a:bodyPr/>
        <a:lstStyle/>
        <a:p>
          <a:endParaRPr lang="id-ID"/>
        </a:p>
      </dgm:t>
    </dgm:pt>
    <dgm:pt modelId="{1764DFD5-F467-4940-BF88-565851FD762A}" type="pres">
      <dgm:prSet presAssocID="{AE7B2C73-E30C-4C52-9E11-10D5DADC12B8}" presName="linearFlow" presStyleCnt="0">
        <dgm:presLayoutVars>
          <dgm:dir/>
          <dgm:resizeHandles val="exact"/>
        </dgm:presLayoutVars>
      </dgm:prSet>
      <dgm:spPr/>
    </dgm:pt>
    <dgm:pt modelId="{E53AD063-6540-4391-9213-6CA589AC870F}" type="pres">
      <dgm:prSet presAssocID="{C23A5DC0-5A30-426E-811F-F575EF8F5DEC}" presName="composite" presStyleCnt="0"/>
      <dgm:spPr/>
    </dgm:pt>
    <dgm:pt modelId="{626C30F8-5C09-4689-A688-1DE8BB0FA8B7}" type="pres">
      <dgm:prSet presAssocID="{C23A5DC0-5A30-426E-811F-F575EF8F5DEC}" presName="imgShp" presStyleLbl="fgImgPlace1" presStyleIdx="0" presStyleCnt="5"/>
      <dgm:spPr/>
    </dgm:pt>
    <dgm:pt modelId="{296F2FC8-7095-46F2-944F-6CCB51785963}" type="pres">
      <dgm:prSet presAssocID="{C23A5DC0-5A30-426E-811F-F575EF8F5DEC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1E7C2-30CC-401D-ABB5-48E2706F0468}" type="pres">
      <dgm:prSet presAssocID="{72DCFEC0-B5AB-4C66-BFE8-0D6B84DDE214}" presName="spacing" presStyleCnt="0"/>
      <dgm:spPr/>
    </dgm:pt>
    <dgm:pt modelId="{16CD2D73-E8B2-43A6-81A3-E62A8DD693CD}" type="pres">
      <dgm:prSet presAssocID="{ABA0B039-29E9-493A-928F-A8334E99E334}" presName="composite" presStyleCnt="0"/>
      <dgm:spPr/>
    </dgm:pt>
    <dgm:pt modelId="{B70B5A1D-8C28-4C0B-A4F9-F41EDF375D35}" type="pres">
      <dgm:prSet presAssocID="{ABA0B039-29E9-493A-928F-A8334E99E334}" presName="imgShp" presStyleLbl="fgImgPlace1" presStyleIdx="1" presStyleCnt="5"/>
      <dgm:spPr/>
    </dgm:pt>
    <dgm:pt modelId="{020F1AB3-0D6B-46DD-8D4B-B78867479DAA}" type="pres">
      <dgm:prSet presAssocID="{ABA0B039-29E9-493A-928F-A8334E99E334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5BCE9CA-6C76-423B-AC38-2768E2F86CBB}" type="pres">
      <dgm:prSet presAssocID="{5C9B2948-8EBB-4770-BE3C-32EA95773312}" presName="spacing" presStyleCnt="0"/>
      <dgm:spPr/>
    </dgm:pt>
    <dgm:pt modelId="{331F362C-4510-47F6-BDBA-F75B13497446}" type="pres">
      <dgm:prSet presAssocID="{15231925-07FC-458C-B6DA-D131A9153D6C}" presName="composite" presStyleCnt="0"/>
      <dgm:spPr/>
    </dgm:pt>
    <dgm:pt modelId="{04DDBF68-2E1B-4FAA-9F46-339C8292B02C}" type="pres">
      <dgm:prSet presAssocID="{15231925-07FC-458C-B6DA-D131A9153D6C}" presName="imgShp" presStyleLbl="fgImgPlace1" presStyleIdx="2" presStyleCnt="5"/>
      <dgm:spPr/>
    </dgm:pt>
    <dgm:pt modelId="{48E01268-D47B-4255-9561-7B6CFE1EFA24}" type="pres">
      <dgm:prSet presAssocID="{15231925-07FC-458C-B6DA-D131A9153D6C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AA988E6-085E-4C60-ADCE-8DDC803C280A}" type="pres">
      <dgm:prSet presAssocID="{A639ECE1-D315-42D5-9521-224A4C27F8AF}" presName="spacing" presStyleCnt="0"/>
      <dgm:spPr/>
    </dgm:pt>
    <dgm:pt modelId="{6A6228EC-7C2F-406E-845B-CCC099B28D0E}" type="pres">
      <dgm:prSet presAssocID="{B873C55C-ECB1-4F33-ACA7-F2073B6D0D15}" presName="composite" presStyleCnt="0"/>
      <dgm:spPr/>
    </dgm:pt>
    <dgm:pt modelId="{EE23F864-DB7F-44C1-A914-621CA90E86C9}" type="pres">
      <dgm:prSet presAssocID="{B873C55C-ECB1-4F33-ACA7-F2073B6D0D15}" presName="imgShp" presStyleLbl="fgImgPlace1" presStyleIdx="3" presStyleCnt="5"/>
      <dgm:spPr/>
    </dgm:pt>
    <dgm:pt modelId="{1D273CAC-1D4F-4FD3-8B22-D414231A0529}" type="pres">
      <dgm:prSet presAssocID="{B873C55C-ECB1-4F33-ACA7-F2073B6D0D15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16864-F57E-4A38-933E-86E84F8CE4AD}" type="pres">
      <dgm:prSet presAssocID="{2A079909-69BF-4FD7-B980-7C8C46747C6A}" presName="spacing" presStyleCnt="0"/>
      <dgm:spPr/>
    </dgm:pt>
    <dgm:pt modelId="{BA438499-363C-47A3-BD49-6DC9549F1D94}" type="pres">
      <dgm:prSet presAssocID="{2CC74930-903A-4809-9CC1-F4BB169EA146}" presName="composite" presStyleCnt="0"/>
      <dgm:spPr/>
    </dgm:pt>
    <dgm:pt modelId="{AA600DFB-441B-4FDD-9353-C257DFF7452A}" type="pres">
      <dgm:prSet presAssocID="{2CC74930-903A-4809-9CC1-F4BB169EA146}" presName="imgShp" presStyleLbl="fgImgPlace1" presStyleIdx="4" presStyleCnt="5"/>
      <dgm:spPr/>
    </dgm:pt>
    <dgm:pt modelId="{E3D4A9A5-30F2-4009-9CA2-14C569BC35C2}" type="pres">
      <dgm:prSet presAssocID="{2CC74930-903A-4809-9CC1-F4BB169EA146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AB8CD0-32DE-4997-8639-FA37039A346B}" type="presOf" srcId="{ABA0B039-29E9-493A-928F-A8334E99E334}" destId="{020F1AB3-0D6B-46DD-8D4B-B78867479DAA}" srcOrd="0" destOrd="0" presId="urn:microsoft.com/office/officeart/2005/8/layout/vList3"/>
    <dgm:cxn modelId="{739FCADB-5DD1-4D10-BC38-858A5CEED938}" type="presOf" srcId="{2CC74930-903A-4809-9CC1-F4BB169EA146}" destId="{E3D4A9A5-30F2-4009-9CA2-14C569BC35C2}" srcOrd="0" destOrd="0" presId="urn:microsoft.com/office/officeart/2005/8/layout/vList3"/>
    <dgm:cxn modelId="{65A3702B-DB04-4DB4-92D5-450BB1690019}" type="presOf" srcId="{AE7B2C73-E30C-4C52-9E11-10D5DADC12B8}" destId="{1764DFD5-F467-4940-BF88-565851FD762A}" srcOrd="0" destOrd="0" presId="urn:microsoft.com/office/officeart/2005/8/layout/vList3"/>
    <dgm:cxn modelId="{49FE5B90-8EFF-4492-A63E-D4DA32FCECC9}" type="presOf" srcId="{15231925-07FC-458C-B6DA-D131A9153D6C}" destId="{48E01268-D47B-4255-9561-7B6CFE1EFA24}" srcOrd="0" destOrd="0" presId="urn:microsoft.com/office/officeart/2005/8/layout/vList3"/>
    <dgm:cxn modelId="{7356D599-3154-40FF-AF0C-5B9B74E35B9C}" srcId="{AE7B2C73-E30C-4C52-9E11-10D5DADC12B8}" destId="{2CC74930-903A-4809-9CC1-F4BB169EA146}" srcOrd="4" destOrd="0" parTransId="{2402ED59-3024-4909-97E8-9C3384CE0AFB}" sibTransId="{3112412F-6FDB-4F04-85D9-36021E37C900}"/>
    <dgm:cxn modelId="{77030B1D-77B9-426F-A11F-93511A0F8C60}" srcId="{AE7B2C73-E30C-4C52-9E11-10D5DADC12B8}" destId="{B873C55C-ECB1-4F33-ACA7-F2073B6D0D15}" srcOrd="3" destOrd="0" parTransId="{2C384120-8E85-47F7-B63A-D52A3FF8D0DF}" sibTransId="{2A079909-69BF-4FD7-B980-7C8C46747C6A}"/>
    <dgm:cxn modelId="{ABE6BA9D-2D91-446F-AA91-925E01D691AC}" srcId="{AE7B2C73-E30C-4C52-9E11-10D5DADC12B8}" destId="{15231925-07FC-458C-B6DA-D131A9153D6C}" srcOrd="2" destOrd="0" parTransId="{4790983B-0C9E-42E2-8300-A19E82A16BB5}" sibTransId="{A639ECE1-D315-42D5-9521-224A4C27F8AF}"/>
    <dgm:cxn modelId="{C4D86DE0-AB34-4534-B5FE-9D0BA2BC2195}" type="presOf" srcId="{C23A5DC0-5A30-426E-811F-F575EF8F5DEC}" destId="{296F2FC8-7095-46F2-944F-6CCB51785963}" srcOrd="0" destOrd="0" presId="urn:microsoft.com/office/officeart/2005/8/layout/vList3"/>
    <dgm:cxn modelId="{9FACF851-61E4-4A59-9CF0-2CC174B929BC}" type="presOf" srcId="{B873C55C-ECB1-4F33-ACA7-F2073B6D0D15}" destId="{1D273CAC-1D4F-4FD3-8B22-D414231A0529}" srcOrd="0" destOrd="0" presId="urn:microsoft.com/office/officeart/2005/8/layout/vList3"/>
    <dgm:cxn modelId="{CE1FFFDD-9646-43A3-9B8A-039D2217DC5F}" srcId="{AE7B2C73-E30C-4C52-9E11-10D5DADC12B8}" destId="{C23A5DC0-5A30-426E-811F-F575EF8F5DEC}" srcOrd="0" destOrd="0" parTransId="{800BC377-4AA7-425F-94B5-A0E8986CD3E0}" sibTransId="{72DCFEC0-B5AB-4C66-BFE8-0D6B84DDE214}"/>
    <dgm:cxn modelId="{5A674000-EA0F-4ABB-A902-99C3252260E6}" srcId="{AE7B2C73-E30C-4C52-9E11-10D5DADC12B8}" destId="{ABA0B039-29E9-493A-928F-A8334E99E334}" srcOrd="1" destOrd="0" parTransId="{CC7A186C-85A4-4F25-A996-C3BEE16562BA}" sibTransId="{5C9B2948-8EBB-4770-BE3C-32EA95773312}"/>
    <dgm:cxn modelId="{34C0C9DF-E644-47DD-B010-CFF46D0E830B}" type="presParOf" srcId="{1764DFD5-F467-4940-BF88-565851FD762A}" destId="{E53AD063-6540-4391-9213-6CA589AC870F}" srcOrd="0" destOrd="0" presId="urn:microsoft.com/office/officeart/2005/8/layout/vList3"/>
    <dgm:cxn modelId="{EF519B4B-FBD3-4C55-8E4E-E6E08DB8FE59}" type="presParOf" srcId="{E53AD063-6540-4391-9213-6CA589AC870F}" destId="{626C30F8-5C09-4689-A688-1DE8BB0FA8B7}" srcOrd="0" destOrd="0" presId="urn:microsoft.com/office/officeart/2005/8/layout/vList3"/>
    <dgm:cxn modelId="{0F66E5DD-5BC1-4F84-97DF-0EBFA5681555}" type="presParOf" srcId="{E53AD063-6540-4391-9213-6CA589AC870F}" destId="{296F2FC8-7095-46F2-944F-6CCB51785963}" srcOrd="1" destOrd="0" presId="urn:microsoft.com/office/officeart/2005/8/layout/vList3"/>
    <dgm:cxn modelId="{D14A2246-2C0D-4945-9D0B-02840FFED717}" type="presParOf" srcId="{1764DFD5-F467-4940-BF88-565851FD762A}" destId="{B781E7C2-30CC-401D-ABB5-48E2706F0468}" srcOrd="1" destOrd="0" presId="urn:microsoft.com/office/officeart/2005/8/layout/vList3"/>
    <dgm:cxn modelId="{0BAC3EA3-14F7-4A3D-9D43-FE62B4EEFC9A}" type="presParOf" srcId="{1764DFD5-F467-4940-BF88-565851FD762A}" destId="{16CD2D73-E8B2-43A6-81A3-E62A8DD693CD}" srcOrd="2" destOrd="0" presId="urn:microsoft.com/office/officeart/2005/8/layout/vList3"/>
    <dgm:cxn modelId="{81DECF66-4552-45E8-A876-B8B79F930AD1}" type="presParOf" srcId="{16CD2D73-E8B2-43A6-81A3-E62A8DD693CD}" destId="{B70B5A1D-8C28-4C0B-A4F9-F41EDF375D35}" srcOrd="0" destOrd="0" presId="urn:microsoft.com/office/officeart/2005/8/layout/vList3"/>
    <dgm:cxn modelId="{839D7264-7135-4643-A6F1-D6C80BD36120}" type="presParOf" srcId="{16CD2D73-E8B2-43A6-81A3-E62A8DD693CD}" destId="{020F1AB3-0D6B-46DD-8D4B-B78867479DAA}" srcOrd="1" destOrd="0" presId="urn:microsoft.com/office/officeart/2005/8/layout/vList3"/>
    <dgm:cxn modelId="{64F3F4DC-3A73-4D2C-B044-E310850A3100}" type="presParOf" srcId="{1764DFD5-F467-4940-BF88-565851FD762A}" destId="{B5BCE9CA-6C76-423B-AC38-2768E2F86CBB}" srcOrd="3" destOrd="0" presId="urn:microsoft.com/office/officeart/2005/8/layout/vList3"/>
    <dgm:cxn modelId="{2A18D0F6-8E98-4232-BE77-C2C2EF3366EF}" type="presParOf" srcId="{1764DFD5-F467-4940-BF88-565851FD762A}" destId="{331F362C-4510-47F6-BDBA-F75B13497446}" srcOrd="4" destOrd="0" presId="urn:microsoft.com/office/officeart/2005/8/layout/vList3"/>
    <dgm:cxn modelId="{56DE8891-6C5E-4F27-B8AD-B45660AA110F}" type="presParOf" srcId="{331F362C-4510-47F6-BDBA-F75B13497446}" destId="{04DDBF68-2E1B-4FAA-9F46-339C8292B02C}" srcOrd="0" destOrd="0" presId="urn:microsoft.com/office/officeart/2005/8/layout/vList3"/>
    <dgm:cxn modelId="{07505E54-542B-4B0D-B3BF-9DDAC7308592}" type="presParOf" srcId="{331F362C-4510-47F6-BDBA-F75B13497446}" destId="{48E01268-D47B-4255-9561-7B6CFE1EFA24}" srcOrd="1" destOrd="0" presId="urn:microsoft.com/office/officeart/2005/8/layout/vList3"/>
    <dgm:cxn modelId="{2E1BE59F-66FC-41DB-8BF8-19E38262A3B3}" type="presParOf" srcId="{1764DFD5-F467-4940-BF88-565851FD762A}" destId="{CAA988E6-085E-4C60-ADCE-8DDC803C280A}" srcOrd="5" destOrd="0" presId="urn:microsoft.com/office/officeart/2005/8/layout/vList3"/>
    <dgm:cxn modelId="{F52D1E1A-88AF-485F-BB80-66D8DD0362E6}" type="presParOf" srcId="{1764DFD5-F467-4940-BF88-565851FD762A}" destId="{6A6228EC-7C2F-406E-845B-CCC099B28D0E}" srcOrd="6" destOrd="0" presId="urn:microsoft.com/office/officeart/2005/8/layout/vList3"/>
    <dgm:cxn modelId="{1D10B158-D3BE-40C9-85AD-2828D3B3BE95}" type="presParOf" srcId="{6A6228EC-7C2F-406E-845B-CCC099B28D0E}" destId="{EE23F864-DB7F-44C1-A914-621CA90E86C9}" srcOrd="0" destOrd="0" presId="urn:microsoft.com/office/officeart/2005/8/layout/vList3"/>
    <dgm:cxn modelId="{E5E69994-4B74-479E-A049-CF772327EE8B}" type="presParOf" srcId="{6A6228EC-7C2F-406E-845B-CCC099B28D0E}" destId="{1D273CAC-1D4F-4FD3-8B22-D414231A0529}" srcOrd="1" destOrd="0" presId="urn:microsoft.com/office/officeart/2005/8/layout/vList3"/>
    <dgm:cxn modelId="{F6BB08FB-CBFB-4AE1-8350-A2CB107535FD}" type="presParOf" srcId="{1764DFD5-F467-4940-BF88-565851FD762A}" destId="{4C016864-F57E-4A38-933E-86E84F8CE4AD}" srcOrd="7" destOrd="0" presId="urn:microsoft.com/office/officeart/2005/8/layout/vList3"/>
    <dgm:cxn modelId="{43929AB8-91B5-474E-A9A8-2955695605B1}" type="presParOf" srcId="{1764DFD5-F467-4940-BF88-565851FD762A}" destId="{BA438499-363C-47A3-BD49-6DC9549F1D94}" srcOrd="8" destOrd="0" presId="urn:microsoft.com/office/officeart/2005/8/layout/vList3"/>
    <dgm:cxn modelId="{BCDD7B8B-0AD2-45E0-81A3-89747216F014}" type="presParOf" srcId="{BA438499-363C-47A3-BD49-6DC9549F1D94}" destId="{AA600DFB-441B-4FDD-9353-C257DFF7452A}" srcOrd="0" destOrd="0" presId="urn:microsoft.com/office/officeart/2005/8/layout/vList3"/>
    <dgm:cxn modelId="{BABD0069-D950-4CC5-BC7E-AB26CCE65AE9}" type="presParOf" srcId="{BA438499-363C-47A3-BD49-6DC9549F1D94}" destId="{E3D4A9A5-30F2-4009-9CA2-14C569BC35C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46B629-62A7-46E7-90DD-312E573E778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0C4281-A102-4D0E-8F3F-28823B506F01}">
      <dgm:prSet phldrT="[Text]" custT="1"/>
      <dgm:spPr>
        <a:solidFill>
          <a:srgbClr val="00B050"/>
        </a:solidFill>
      </dgm:spPr>
      <dgm:t>
        <a:bodyPr/>
        <a:lstStyle/>
        <a:p>
          <a:pPr algn="l"/>
          <a:r>
            <a:rPr lang="id-ID" sz="2400" b="1" dirty="0" smtClean="0"/>
            <a:t>STANDAR KOMPETENSI JABATAN</a:t>
          </a:r>
          <a:endParaRPr lang="en-US" sz="2400" b="1" dirty="0"/>
        </a:p>
      </dgm:t>
    </dgm:pt>
    <dgm:pt modelId="{C38A2341-2A1C-4392-AEF0-EBB9DBBDF3F7}" type="parTrans" cxnId="{75D95C98-328C-445F-89D8-32D49982FD56}">
      <dgm:prSet/>
      <dgm:spPr/>
      <dgm:t>
        <a:bodyPr/>
        <a:lstStyle/>
        <a:p>
          <a:endParaRPr lang="en-US"/>
        </a:p>
      </dgm:t>
    </dgm:pt>
    <dgm:pt modelId="{A33D7C4F-7DCA-4A69-91E8-B9040CE30949}" type="sibTrans" cxnId="{75D95C98-328C-445F-89D8-32D49982FD56}">
      <dgm:prSet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dirty="0" err="1" smtClean="0"/>
            <a:t>bandingkan</a:t>
          </a:r>
          <a:endParaRPr lang="en-US" dirty="0"/>
        </a:p>
      </dgm:t>
    </dgm:pt>
    <dgm:pt modelId="{BC6B493C-0688-443C-AB3A-856D395A4BB7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D</a:t>
          </a:r>
          <a:r>
            <a:rPr lang="id-ID" dirty="0" smtClean="0"/>
            <a:t>ATA KOMPETENSI PEGAWAI</a:t>
          </a:r>
          <a:r>
            <a:rPr lang="en-US" dirty="0" smtClean="0"/>
            <a:t>  </a:t>
          </a:r>
          <a:endParaRPr lang="en-US" dirty="0"/>
        </a:p>
      </dgm:t>
    </dgm:pt>
    <dgm:pt modelId="{33CE5413-7327-4E01-A56A-4F3CFB0CB3D6}" type="parTrans" cxnId="{0B27B3DD-941B-494B-BD03-9B3DF4856BB2}">
      <dgm:prSet/>
      <dgm:spPr/>
      <dgm:t>
        <a:bodyPr/>
        <a:lstStyle/>
        <a:p>
          <a:endParaRPr lang="en-US"/>
        </a:p>
      </dgm:t>
    </dgm:pt>
    <dgm:pt modelId="{98DD796B-4B35-47CC-9C05-FAA0034CE485}" type="sibTrans" cxnId="{0B27B3DD-941B-494B-BD03-9B3DF4856BB2}">
      <dgm:prSet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dirty="0" err="1" smtClean="0"/>
            <a:t>selisih</a:t>
          </a:r>
          <a:endParaRPr lang="en-US" dirty="0"/>
        </a:p>
      </dgm:t>
    </dgm:pt>
    <dgm:pt modelId="{B46A76E4-4962-44F0-8636-3B8868240CAD}">
      <dgm:prSet phldrT="[Text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id-ID" dirty="0" smtClean="0"/>
            <a:t>bahan</a:t>
          </a:r>
          <a:r>
            <a:rPr lang="en-US" dirty="0" smtClean="0"/>
            <a:t> </a:t>
          </a:r>
          <a:r>
            <a:rPr lang="en-US" dirty="0" err="1" smtClean="0"/>
            <a:t>penyusunan</a:t>
          </a:r>
          <a:r>
            <a:rPr lang="en-US" dirty="0" smtClean="0"/>
            <a:t> program </a:t>
          </a:r>
          <a:r>
            <a:rPr lang="en-US" dirty="0" err="1" smtClean="0"/>
            <a:t>pendidikan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pelatihan</a:t>
          </a:r>
          <a:r>
            <a:rPr lang="en-US" dirty="0" smtClean="0"/>
            <a:t> (HCDP)</a:t>
          </a:r>
          <a:endParaRPr lang="en-US" dirty="0"/>
        </a:p>
      </dgm:t>
    </dgm:pt>
    <dgm:pt modelId="{2177D169-BC85-488A-8FDD-4E6F85A7CA5C}" type="parTrans" cxnId="{05C99D6B-6650-4D5E-B45C-546124290F6B}">
      <dgm:prSet/>
      <dgm:spPr/>
      <dgm:t>
        <a:bodyPr/>
        <a:lstStyle/>
        <a:p>
          <a:endParaRPr lang="en-US"/>
        </a:p>
      </dgm:t>
    </dgm:pt>
    <dgm:pt modelId="{679EB9D3-FB28-4AEE-8E98-CC1BA413C2A1}" type="sibTrans" cxnId="{05C99D6B-6650-4D5E-B45C-546124290F6B}">
      <dgm:prSet/>
      <dgm:spPr/>
      <dgm:t>
        <a:bodyPr/>
        <a:lstStyle/>
        <a:p>
          <a:endParaRPr lang="en-US"/>
        </a:p>
      </dgm:t>
    </dgm:pt>
    <dgm:pt modelId="{AF3BE063-20CE-4DA7-9066-142BCD20853D}" type="pres">
      <dgm:prSet presAssocID="{C146B629-62A7-46E7-90DD-312E573E778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4FD71B-7DC6-48CF-B4A2-E332D2FCED29}" type="pres">
      <dgm:prSet presAssocID="{C146B629-62A7-46E7-90DD-312E573E778B}" presName="dummyMaxCanvas" presStyleCnt="0">
        <dgm:presLayoutVars/>
      </dgm:prSet>
      <dgm:spPr/>
    </dgm:pt>
    <dgm:pt modelId="{6DDAED40-BFF2-4FDA-9B90-7384F01349AB}" type="pres">
      <dgm:prSet presAssocID="{C146B629-62A7-46E7-90DD-312E573E778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657335-3563-46EA-A279-7EEF973A223A}" type="pres">
      <dgm:prSet presAssocID="{C146B629-62A7-46E7-90DD-312E573E778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0A7A5C-8A0D-43B9-BFAA-937F95348D6A}" type="pres">
      <dgm:prSet presAssocID="{C146B629-62A7-46E7-90DD-312E573E778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056FA-2CC9-4D4E-9FC6-39A82BB246B4}" type="pres">
      <dgm:prSet presAssocID="{C146B629-62A7-46E7-90DD-312E573E778B}" presName="ThreeConn_1-2" presStyleLbl="fgAccFollowNode1" presStyleIdx="0" presStyleCnt="2" custScaleX="397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46FC5-8686-4E91-BDF4-EF9DB11646FE}" type="pres">
      <dgm:prSet presAssocID="{C146B629-62A7-46E7-90DD-312E573E778B}" presName="ThreeConn_2-3" presStyleLbl="fgAccFollowNode1" presStyleIdx="1" presStyleCnt="2" custScaleX="3039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AF530-CB96-4E5D-A5C4-7595D2201528}" type="pres">
      <dgm:prSet presAssocID="{C146B629-62A7-46E7-90DD-312E573E778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3AC562-3C2E-4754-9FCD-F1BB43097740}" type="pres">
      <dgm:prSet presAssocID="{C146B629-62A7-46E7-90DD-312E573E778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32FF2-434F-4342-90A8-E3CAE5A399E0}" type="pres">
      <dgm:prSet presAssocID="{C146B629-62A7-46E7-90DD-312E573E778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669345-6114-44D1-BDE8-A015E319B1F8}" type="presOf" srcId="{A33D7C4F-7DCA-4A69-91E8-B9040CE30949}" destId="{C18056FA-2CC9-4D4E-9FC6-39A82BB246B4}" srcOrd="0" destOrd="0" presId="urn:microsoft.com/office/officeart/2005/8/layout/vProcess5"/>
    <dgm:cxn modelId="{1AC5011D-4025-480E-878A-2D2B2CD7C9C9}" type="presOf" srcId="{5A0C4281-A102-4D0E-8F3F-28823B506F01}" destId="{6DDAED40-BFF2-4FDA-9B90-7384F01349AB}" srcOrd="0" destOrd="0" presId="urn:microsoft.com/office/officeart/2005/8/layout/vProcess5"/>
    <dgm:cxn modelId="{FF70D635-8D23-4484-999B-F85A9898EB74}" type="presOf" srcId="{98DD796B-4B35-47CC-9C05-FAA0034CE485}" destId="{6B646FC5-8686-4E91-BDF4-EF9DB11646FE}" srcOrd="0" destOrd="0" presId="urn:microsoft.com/office/officeart/2005/8/layout/vProcess5"/>
    <dgm:cxn modelId="{1345C7F6-7A95-4A45-8BBA-8472454764F3}" type="presOf" srcId="{C146B629-62A7-46E7-90DD-312E573E778B}" destId="{AF3BE063-20CE-4DA7-9066-142BCD20853D}" srcOrd="0" destOrd="0" presId="urn:microsoft.com/office/officeart/2005/8/layout/vProcess5"/>
    <dgm:cxn modelId="{0B27B3DD-941B-494B-BD03-9B3DF4856BB2}" srcId="{C146B629-62A7-46E7-90DD-312E573E778B}" destId="{BC6B493C-0688-443C-AB3A-856D395A4BB7}" srcOrd="1" destOrd="0" parTransId="{33CE5413-7327-4E01-A56A-4F3CFB0CB3D6}" sibTransId="{98DD796B-4B35-47CC-9C05-FAA0034CE485}"/>
    <dgm:cxn modelId="{93D302B7-A2D4-4A10-8C83-318DF32D87AE}" type="presOf" srcId="{BC6B493C-0688-443C-AB3A-856D395A4BB7}" destId="{AA3AC562-3C2E-4754-9FCD-F1BB43097740}" srcOrd="1" destOrd="0" presId="urn:microsoft.com/office/officeart/2005/8/layout/vProcess5"/>
    <dgm:cxn modelId="{36F2F4E7-FDBE-411E-A267-1897411A0CD9}" type="presOf" srcId="{BC6B493C-0688-443C-AB3A-856D395A4BB7}" destId="{AB657335-3563-46EA-A279-7EEF973A223A}" srcOrd="0" destOrd="0" presId="urn:microsoft.com/office/officeart/2005/8/layout/vProcess5"/>
    <dgm:cxn modelId="{B44520B2-DCD9-492E-AEC2-D81FB9F4ECEB}" type="presOf" srcId="{B46A76E4-4962-44F0-8636-3B8868240CAD}" destId="{A80A7A5C-8A0D-43B9-BFAA-937F95348D6A}" srcOrd="0" destOrd="0" presId="urn:microsoft.com/office/officeart/2005/8/layout/vProcess5"/>
    <dgm:cxn modelId="{75D95C98-328C-445F-89D8-32D49982FD56}" srcId="{C146B629-62A7-46E7-90DD-312E573E778B}" destId="{5A0C4281-A102-4D0E-8F3F-28823B506F01}" srcOrd="0" destOrd="0" parTransId="{C38A2341-2A1C-4392-AEF0-EBB9DBBDF3F7}" sibTransId="{A33D7C4F-7DCA-4A69-91E8-B9040CE30949}"/>
    <dgm:cxn modelId="{6957B0C3-F065-4DE0-B3C2-420D80D2F381}" type="presOf" srcId="{B46A76E4-4962-44F0-8636-3B8868240CAD}" destId="{C6232FF2-434F-4342-90A8-E3CAE5A399E0}" srcOrd="1" destOrd="0" presId="urn:microsoft.com/office/officeart/2005/8/layout/vProcess5"/>
    <dgm:cxn modelId="{7B0461D4-72BF-46DD-A985-4A3A3896E8EE}" type="presOf" srcId="{5A0C4281-A102-4D0E-8F3F-28823B506F01}" destId="{167AF530-CB96-4E5D-A5C4-7595D2201528}" srcOrd="1" destOrd="0" presId="urn:microsoft.com/office/officeart/2005/8/layout/vProcess5"/>
    <dgm:cxn modelId="{05C99D6B-6650-4D5E-B45C-546124290F6B}" srcId="{C146B629-62A7-46E7-90DD-312E573E778B}" destId="{B46A76E4-4962-44F0-8636-3B8868240CAD}" srcOrd="2" destOrd="0" parTransId="{2177D169-BC85-488A-8FDD-4E6F85A7CA5C}" sibTransId="{679EB9D3-FB28-4AEE-8E98-CC1BA413C2A1}"/>
    <dgm:cxn modelId="{B6F04F5E-38E1-487E-A784-2E4784AAB4D3}" type="presParOf" srcId="{AF3BE063-20CE-4DA7-9066-142BCD20853D}" destId="{3D4FD71B-7DC6-48CF-B4A2-E332D2FCED29}" srcOrd="0" destOrd="0" presId="urn:microsoft.com/office/officeart/2005/8/layout/vProcess5"/>
    <dgm:cxn modelId="{31997EC6-ECDC-4132-8771-5EB2187C789A}" type="presParOf" srcId="{AF3BE063-20CE-4DA7-9066-142BCD20853D}" destId="{6DDAED40-BFF2-4FDA-9B90-7384F01349AB}" srcOrd="1" destOrd="0" presId="urn:microsoft.com/office/officeart/2005/8/layout/vProcess5"/>
    <dgm:cxn modelId="{D831D6F4-5528-40EA-9859-6D2DC50D3E35}" type="presParOf" srcId="{AF3BE063-20CE-4DA7-9066-142BCD20853D}" destId="{AB657335-3563-46EA-A279-7EEF973A223A}" srcOrd="2" destOrd="0" presId="urn:microsoft.com/office/officeart/2005/8/layout/vProcess5"/>
    <dgm:cxn modelId="{7476E6C1-2DA3-4E48-A42B-3B4DC85A33D3}" type="presParOf" srcId="{AF3BE063-20CE-4DA7-9066-142BCD20853D}" destId="{A80A7A5C-8A0D-43B9-BFAA-937F95348D6A}" srcOrd="3" destOrd="0" presId="urn:microsoft.com/office/officeart/2005/8/layout/vProcess5"/>
    <dgm:cxn modelId="{F183B675-F28F-4149-91C9-368B4240002D}" type="presParOf" srcId="{AF3BE063-20CE-4DA7-9066-142BCD20853D}" destId="{C18056FA-2CC9-4D4E-9FC6-39A82BB246B4}" srcOrd="4" destOrd="0" presId="urn:microsoft.com/office/officeart/2005/8/layout/vProcess5"/>
    <dgm:cxn modelId="{1FFF0A6B-0483-46FD-8670-293A949FF8CC}" type="presParOf" srcId="{AF3BE063-20CE-4DA7-9066-142BCD20853D}" destId="{6B646FC5-8686-4E91-BDF4-EF9DB11646FE}" srcOrd="5" destOrd="0" presId="urn:microsoft.com/office/officeart/2005/8/layout/vProcess5"/>
    <dgm:cxn modelId="{3B0CF424-6274-4D06-A01A-8DC35190B116}" type="presParOf" srcId="{AF3BE063-20CE-4DA7-9066-142BCD20853D}" destId="{167AF530-CB96-4E5D-A5C4-7595D2201528}" srcOrd="6" destOrd="0" presId="urn:microsoft.com/office/officeart/2005/8/layout/vProcess5"/>
    <dgm:cxn modelId="{94C1DF5E-0CC1-4906-88C8-5321468A42BC}" type="presParOf" srcId="{AF3BE063-20CE-4DA7-9066-142BCD20853D}" destId="{AA3AC562-3C2E-4754-9FCD-F1BB43097740}" srcOrd="7" destOrd="0" presId="urn:microsoft.com/office/officeart/2005/8/layout/vProcess5"/>
    <dgm:cxn modelId="{7C0A5707-70EA-4767-8FB7-B7E1B407DA3C}" type="presParOf" srcId="{AF3BE063-20CE-4DA7-9066-142BCD20853D}" destId="{C6232FF2-434F-4342-90A8-E3CAE5A399E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007493-5D17-4673-BB94-B3F91609EF8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3F79B3-CAE0-473D-ABE6-94C5D69838B0}">
      <dgm:prSet phldrT="[Text]"/>
      <dgm:spPr/>
      <dgm:t>
        <a:bodyPr/>
        <a:lstStyle/>
        <a:p>
          <a:r>
            <a:rPr lang="en-US" dirty="0" smtClean="0"/>
            <a:t>DATA PEGAWAI BERDASARKAN KELOMPOK USIA</a:t>
          </a:r>
          <a:endParaRPr lang="en-US" dirty="0"/>
        </a:p>
      </dgm:t>
    </dgm:pt>
    <dgm:pt modelId="{A1B39478-333E-4253-877D-956597B0655F}" type="parTrans" cxnId="{6B150773-E626-465C-A276-DF30562BB1C6}">
      <dgm:prSet/>
      <dgm:spPr/>
      <dgm:t>
        <a:bodyPr/>
        <a:lstStyle/>
        <a:p>
          <a:endParaRPr lang="en-US"/>
        </a:p>
      </dgm:t>
    </dgm:pt>
    <dgm:pt modelId="{70038A48-FB48-4C15-9AD0-926042A63824}" type="sibTrans" cxnId="{6B150773-E626-465C-A276-DF30562BB1C6}">
      <dgm:prSet/>
      <dgm:spPr/>
      <dgm:t>
        <a:bodyPr/>
        <a:lstStyle/>
        <a:p>
          <a:endParaRPr lang="en-US"/>
        </a:p>
      </dgm:t>
    </dgm:pt>
    <dgm:pt modelId="{11EB7BEC-9450-457A-BB72-AB23E188447E}">
      <dgm:prSet phldrT="[Text]" custT="1"/>
      <dgm:spPr/>
      <dgm:t>
        <a:bodyPr/>
        <a:lstStyle/>
        <a:p>
          <a:pPr marL="176213" indent="-176213"/>
          <a:r>
            <a:rPr lang="en-US" sz="1800" dirty="0" smtClean="0"/>
            <a:t>-  </a:t>
          </a:r>
          <a:r>
            <a:rPr lang="en-US" sz="2800" dirty="0" smtClean="0"/>
            <a:t>Program </a:t>
          </a:r>
          <a:r>
            <a:rPr lang="en-US" sz="2800" dirty="0" err="1" smtClean="0"/>
            <a:t>pengembangan</a:t>
          </a:r>
          <a:r>
            <a:rPr lang="en-US" sz="2800" dirty="0" smtClean="0"/>
            <a:t> (</a:t>
          </a:r>
          <a:r>
            <a:rPr lang="en-US" sz="2800" dirty="0" err="1" smtClean="0"/>
            <a:t>jangka</a:t>
          </a:r>
          <a:r>
            <a:rPr lang="en-US" sz="2800" dirty="0" smtClean="0"/>
            <a:t> </a:t>
          </a:r>
          <a:r>
            <a:rPr lang="en-US" sz="2800" dirty="0" err="1" smtClean="0"/>
            <a:t>panjang</a:t>
          </a:r>
          <a:r>
            <a:rPr lang="en-US" sz="2800" dirty="0" smtClean="0"/>
            <a:t>)</a:t>
          </a:r>
        </a:p>
        <a:p>
          <a:pPr marL="176213" indent="-176213"/>
          <a:r>
            <a:rPr lang="en-US" sz="2800" dirty="0" smtClean="0"/>
            <a:t>-  Program </a:t>
          </a:r>
          <a:r>
            <a:rPr lang="en-US" sz="2800" dirty="0" err="1" smtClean="0"/>
            <a:t>penataan</a:t>
          </a:r>
          <a:r>
            <a:rPr lang="en-US" sz="2800" dirty="0" smtClean="0"/>
            <a:t> </a:t>
          </a:r>
          <a:r>
            <a:rPr lang="id-ID" sz="2800" dirty="0" smtClean="0"/>
            <a:t>  </a:t>
          </a:r>
          <a:r>
            <a:rPr lang="en-US" sz="2800" dirty="0" err="1" smtClean="0"/>
            <a:t>kompetensi</a:t>
          </a:r>
          <a:r>
            <a:rPr lang="en-US" sz="2800" dirty="0" smtClean="0"/>
            <a:t> </a:t>
          </a:r>
        </a:p>
        <a:p>
          <a:pPr marL="176213" indent="-176213"/>
          <a:r>
            <a:rPr lang="en-US" sz="2800" dirty="0" smtClean="0"/>
            <a:t>-  Program </a:t>
          </a:r>
          <a:r>
            <a:rPr lang="en-US" sz="2800" dirty="0" err="1" smtClean="0"/>
            <a:t>rotasi</a:t>
          </a:r>
          <a:r>
            <a:rPr lang="en-US" sz="2800" dirty="0" smtClean="0"/>
            <a:t> (TOA, TOD)</a:t>
          </a:r>
        </a:p>
        <a:p>
          <a:endParaRPr lang="en-US" sz="1800" dirty="0"/>
        </a:p>
      </dgm:t>
    </dgm:pt>
    <dgm:pt modelId="{237DBEBD-4E86-48B4-BAE3-E2EEB0B75B42}" type="parTrans" cxnId="{9A3491E4-D56A-444F-99BD-1C1C998A26A3}">
      <dgm:prSet/>
      <dgm:spPr/>
      <dgm:t>
        <a:bodyPr/>
        <a:lstStyle/>
        <a:p>
          <a:endParaRPr lang="en-US"/>
        </a:p>
      </dgm:t>
    </dgm:pt>
    <dgm:pt modelId="{6D1CD07F-9DFE-4FF2-80FF-C3D4AC8E6810}" type="sibTrans" cxnId="{9A3491E4-D56A-444F-99BD-1C1C998A26A3}">
      <dgm:prSet/>
      <dgm:spPr/>
      <dgm:t>
        <a:bodyPr/>
        <a:lstStyle/>
        <a:p>
          <a:endParaRPr lang="en-US"/>
        </a:p>
      </dgm:t>
    </dgm:pt>
    <dgm:pt modelId="{55439759-41BE-4C64-9EC1-4F78697EEE1F}">
      <dgm:prSet phldrT="[Text]"/>
      <dgm:spPr/>
      <dgm:t>
        <a:bodyPr/>
        <a:lstStyle/>
        <a:p>
          <a:r>
            <a:rPr lang="en-US" dirty="0" smtClean="0"/>
            <a:t>RENCANA PENSIUN</a:t>
          </a:r>
          <a:endParaRPr lang="en-US" dirty="0"/>
        </a:p>
      </dgm:t>
    </dgm:pt>
    <dgm:pt modelId="{3FC27D1C-7F75-49CF-A13E-DC9CEB71ADFC}" type="parTrans" cxnId="{59161037-CEBF-4755-94B6-16E8E803AF7B}">
      <dgm:prSet/>
      <dgm:spPr/>
      <dgm:t>
        <a:bodyPr/>
        <a:lstStyle/>
        <a:p>
          <a:endParaRPr lang="en-US"/>
        </a:p>
      </dgm:t>
    </dgm:pt>
    <dgm:pt modelId="{E2BAA69F-1D2C-4A53-B178-196084A58CBF}" type="sibTrans" cxnId="{59161037-CEBF-4755-94B6-16E8E803AF7B}">
      <dgm:prSet/>
      <dgm:spPr/>
      <dgm:t>
        <a:bodyPr/>
        <a:lstStyle/>
        <a:p>
          <a:endParaRPr lang="en-US"/>
        </a:p>
      </dgm:t>
    </dgm:pt>
    <dgm:pt modelId="{5D2E3FB0-7C90-4193-A4DA-D3F0D315FED4}">
      <dgm:prSet phldrT="[Text]" custT="1"/>
      <dgm:spPr/>
      <dgm:t>
        <a:bodyPr/>
        <a:lstStyle/>
        <a:p>
          <a:pPr marL="236538" indent="-236538"/>
          <a:r>
            <a:rPr lang="en-US" sz="2300" dirty="0" smtClean="0"/>
            <a:t>-  </a:t>
          </a:r>
          <a:r>
            <a:rPr lang="en-US" sz="3200" dirty="0" err="1" smtClean="0"/>
            <a:t>Prioritas</a:t>
          </a:r>
          <a:r>
            <a:rPr lang="en-US" sz="3200" dirty="0" smtClean="0"/>
            <a:t>/</a:t>
          </a:r>
          <a:r>
            <a:rPr lang="en-US" sz="3200" dirty="0" err="1" smtClean="0"/>
            <a:t>urgensi</a:t>
          </a:r>
          <a:r>
            <a:rPr lang="en-US" sz="3200" dirty="0" smtClean="0"/>
            <a:t> </a:t>
          </a:r>
          <a:r>
            <a:rPr lang="en-US" sz="3200" dirty="0" err="1" smtClean="0"/>
            <a:t>pengembangan</a:t>
          </a:r>
          <a:endParaRPr lang="en-US" sz="3200" dirty="0" smtClean="0"/>
        </a:p>
        <a:p>
          <a:pPr marL="236538" indent="-236538"/>
          <a:r>
            <a:rPr lang="en-US" sz="3200" dirty="0" smtClean="0"/>
            <a:t>-  Transfer Knowledge </a:t>
          </a:r>
          <a:endParaRPr lang="en-US" sz="3200" dirty="0"/>
        </a:p>
      </dgm:t>
    </dgm:pt>
    <dgm:pt modelId="{42CD70D5-6037-4DF5-B322-287E9C7A92DF}" type="parTrans" cxnId="{6DB987A2-E38F-4F42-9184-8DF59E4B627F}">
      <dgm:prSet/>
      <dgm:spPr/>
      <dgm:t>
        <a:bodyPr/>
        <a:lstStyle/>
        <a:p>
          <a:endParaRPr lang="en-US"/>
        </a:p>
      </dgm:t>
    </dgm:pt>
    <dgm:pt modelId="{7E261A8E-7C5C-482C-AF43-293696AC06B0}" type="sibTrans" cxnId="{6DB987A2-E38F-4F42-9184-8DF59E4B627F}">
      <dgm:prSet/>
      <dgm:spPr/>
      <dgm:t>
        <a:bodyPr/>
        <a:lstStyle/>
        <a:p>
          <a:endParaRPr lang="en-US"/>
        </a:p>
      </dgm:t>
    </dgm:pt>
    <dgm:pt modelId="{EEF6E9C7-F14F-4873-B867-14A15285A50F}" type="pres">
      <dgm:prSet presAssocID="{5C007493-5D17-4673-BB94-B3F91609EF82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F567855-C1D4-4817-BCED-6517DC2C15F4}" type="pres">
      <dgm:prSet presAssocID="{4C3F79B3-CAE0-473D-ABE6-94C5D69838B0}" presName="parentText1" presStyleLbl="node1" presStyleIdx="0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7CA3DD-43CD-4183-AF4E-7EB78C4D6C7C}" type="pres">
      <dgm:prSet presAssocID="{4C3F79B3-CAE0-473D-ABE6-94C5D69838B0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726AA7-FBAC-42DD-B4FB-551CBFB7A721}" type="pres">
      <dgm:prSet presAssocID="{55439759-41BE-4C64-9EC1-4F78697EEE1F}" presName="parentText2" presStyleLbl="node1" presStyleIdx="1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38D0F-D695-44C5-8EC1-A9999D6A2313}" type="pres">
      <dgm:prSet presAssocID="{55439759-41BE-4C64-9EC1-4F78697EEE1F}" presName="childText2" presStyleLbl="solidAlignAcc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33D89A-D12D-4C57-8244-998412C9B0BF}" type="presOf" srcId="{5C007493-5D17-4673-BB94-B3F91609EF82}" destId="{EEF6E9C7-F14F-4873-B867-14A15285A50F}" srcOrd="0" destOrd="0" presId="urn:microsoft.com/office/officeart/2009/3/layout/IncreasingArrowsProcess"/>
    <dgm:cxn modelId="{59161037-CEBF-4755-94B6-16E8E803AF7B}" srcId="{5C007493-5D17-4673-BB94-B3F91609EF82}" destId="{55439759-41BE-4C64-9EC1-4F78697EEE1F}" srcOrd="1" destOrd="0" parTransId="{3FC27D1C-7F75-49CF-A13E-DC9CEB71ADFC}" sibTransId="{E2BAA69F-1D2C-4A53-B178-196084A58CBF}"/>
    <dgm:cxn modelId="{0261F6E9-5CF4-4194-BB88-28408CB59627}" type="presOf" srcId="{11EB7BEC-9450-457A-BB72-AB23E188447E}" destId="{1E7CA3DD-43CD-4183-AF4E-7EB78C4D6C7C}" srcOrd="0" destOrd="0" presId="urn:microsoft.com/office/officeart/2009/3/layout/IncreasingArrowsProcess"/>
    <dgm:cxn modelId="{6B150773-E626-465C-A276-DF30562BB1C6}" srcId="{5C007493-5D17-4673-BB94-B3F91609EF82}" destId="{4C3F79B3-CAE0-473D-ABE6-94C5D69838B0}" srcOrd="0" destOrd="0" parTransId="{A1B39478-333E-4253-877D-956597B0655F}" sibTransId="{70038A48-FB48-4C15-9AD0-926042A63824}"/>
    <dgm:cxn modelId="{2D056672-6F3E-465E-8D7C-2EEC6194BEB8}" type="presOf" srcId="{4C3F79B3-CAE0-473D-ABE6-94C5D69838B0}" destId="{8F567855-C1D4-4817-BCED-6517DC2C15F4}" srcOrd="0" destOrd="0" presId="urn:microsoft.com/office/officeart/2009/3/layout/IncreasingArrowsProcess"/>
    <dgm:cxn modelId="{F8FF6187-AF93-44CE-BEA0-59CF939DDCBC}" type="presOf" srcId="{5D2E3FB0-7C90-4193-A4DA-D3F0D315FED4}" destId="{BD638D0F-D695-44C5-8EC1-A9999D6A2313}" srcOrd="0" destOrd="0" presId="urn:microsoft.com/office/officeart/2009/3/layout/IncreasingArrowsProcess"/>
    <dgm:cxn modelId="{9A3491E4-D56A-444F-99BD-1C1C998A26A3}" srcId="{4C3F79B3-CAE0-473D-ABE6-94C5D69838B0}" destId="{11EB7BEC-9450-457A-BB72-AB23E188447E}" srcOrd="0" destOrd="0" parTransId="{237DBEBD-4E86-48B4-BAE3-E2EEB0B75B42}" sibTransId="{6D1CD07F-9DFE-4FF2-80FF-C3D4AC8E6810}"/>
    <dgm:cxn modelId="{864E3A7C-68BB-4987-8AF5-A85A9F2FBEC8}" type="presOf" srcId="{55439759-41BE-4C64-9EC1-4F78697EEE1F}" destId="{E3726AA7-FBAC-42DD-B4FB-551CBFB7A721}" srcOrd="0" destOrd="0" presId="urn:microsoft.com/office/officeart/2009/3/layout/IncreasingArrowsProcess"/>
    <dgm:cxn modelId="{6DB987A2-E38F-4F42-9184-8DF59E4B627F}" srcId="{55439759-41BE-4C64-9EC1-4F78697EEE1F}" destId="{5D2E3FB0-7C90-4193-A4DA-D3F0D315FED4}" srcOrd="0" destOrd="0" parTransId="{42CD70D5-6037-4DF5-B322-287E9C7A92DF}" sibTransId="{7E261A8E-7C5C-482C-AF43-293696AC06B0}"/>
    <dgm:cxn modelId="{1171FEE8-5772-4D92-910D-53EDDD32C164}" type="presParOf" srcId="{EEF6E9C7-F14F-4873-B867-14A15285A50F}" destId="{8F567855-C1D4-4817-BCED-6517DC2C15F4}" srcOrd="0" destOrd="0" presId="urn:microsoft.com/office/officeart/2009/3/layout/IncreasingArrowsProcess"/>
    <dgm:cxn modelId="{988ACE33-76C4-4868-9D83-65DA6AC8DD07}" type="presParOf" srcId="{EEF6E9C7-F14F-4873-B867-14A15285A50F}" destId="{1E7CA3DD-43CD-4183-AF4E-7EB78C4D6C7C}" srcOrd="1" destOrd="0" presId="urn:microsoft.com/office/officeart/2009/3/layout/IncreasingArrowsProcess"/>
    <dgm:cxn modelId="{E30F2339-7D02-427A-A9F7-368A0F376D0D}" type="presParOf" srcId="{EEF6E9C7-F14F-4873-B867-14A15285A50F}" destId="{E3726AA7-FBAC-42DD-B4FB-551CBFB7A721}" srcOrd="2" destOrd="0" presId="urn:microsoft.com/office/officeart/2009/3/layout/IncreasingArrowsProcess"/>
    <dgm:cxn modelId="{C1D65B6F-94EF-4917-BDA4-7708D6D16FEE}" type="presParOf" srcId="{EEF6E9C7-F14F-4873-B867-14A15285A50F}" destId="{BD638D0F-D695-44C5-8EC1-A9999D6A2313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4DB31F-B342-492A-8E35-CF9F1B9DE76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B467D7-633F-40C0-8642-A18FBFD61AA8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err="1" smtClean="0"/>
            <a:t>Rencana</a:t>
          </a:r>
          <a:r>
            <a:rPr lang="en-US" dirty="0" smtClean="0"/>
            <a:t> </a:t>
          </a:r>
          <a:r>
            <a:rPr lang="en-US" dirty="0" err="1" smtClean="0"/>
            <a:t>Promosi</a:t>
          </a:r>
          <a:r>
            <a:rPr lang="en-US" dirty="0" smtClean="0"/>
            <a:t> (</a:t>
          </a:r>
          <a:r>
            <a:rPr lang="en-US" dirty="0" err="1" smtClean="0"/>
            <a:t>juga</a:t>
          </a:r>
          <a:r>
            <a:rPr lang="en-US" dirty="0" smtClean="0"/>
            <a:t> </a:t>
          </a:r>
          <a:r>
            <a:rPr lang="en-US" dirty="0" err="1" smtClean="0"/>
            <a:t>demosi</a:t>
          </a:r>
          <a:r>
            <a:rPr lang="en-US" dirty="0" smtClean="0"/>
            <a:t>??) </a:t>
          </a:r>
          <a:endParaRPr lang="en-US" dirty="0"/>
        </a:p>
      </dgm:t>
    </dgm:pt>
    <dgm:pt modelId="{D7FCBBB0-F713-44AD-8794-2986187A4865}" type="parTrans" cxnId="{56EBFA21-3B13-47B5-B73F-67FBDCDD15C0}">
      <dgm:prSet/>
      <dgm:spPr/>
      <dgm:t>
        <a:bodyPr/>
        <a:lstStyle/>
        <a:p>
          <a:endParaRPr lang="en-US"/>
        </a:p>
      </dgm:t>
    </dgm:pt>
    <dgm:pt modelId="{41EA9CBE-9DBE-4830-AB9D-1F817A802125}" type="sibTrans" cxnId="{56EBFA21-3B13-47B5-B73F-67FBDCDD15C0}">
      <dgm:prSet/>
      <dgm:spPr>
        <a:solidFill>
          <a:srgbClr val="FFC000">
            <a:alpha val="89804"/>
          </a:srgbClr>
        </a:solidFill>
      </dgm:spPr>
      <dgm:t>
        <a:bodyPr/>
        <a:lstStyle/>
        <a:p>
          <a:endParaRPr lang="en-US"/>
        </a:p>
      </dgm:t>
    </dgm:pt>
    <dgm:pt modelId="{4CB47FB9-FD78-4CF6-B649-E32FABF6A4A1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err="1" smtClean="0"/>
            <a:t>Perubahan</a:t>
          </a:r>
          <a:r>
            <a:rPr lang="en-US" dirty="0" smtClean="0"/>
            <a:t> </a:t>
          </a:r>
          <a:r>
            <a:rPr lang="en-US" dirty="0" err="1" smtClean="0"/>
            <a:t>Komposisi</a:t>
          </a:r>
          <a:r>
            <a:rPr lang="en-US" dirty="0" smtClean="0"/>
            <a:t> Ideal </a:t>
          </a:r>
          <a:endParaRPr lang="en-US" dirty="0"/>
        </a:p>
      </dgm:t>
    </dgm:pt>
    <dgm:pt modelId="{17DB1A67-3DB2-4291-9376-32F4B973E533}" type="parTrans" cxnId="{299DF742-945D-4937-A0CD-17DC5AE57C05}">
      <dgm:prSet/>
      <dgm:spPr/>
      <dgm:t>
        <a:bodyPr/>
        <a:lstStyle/>
        <a:p>
          <a:endParaRPr lang="en-US"/>
        </a:p>
      </dgm:t>
    </dgm:pt>
    <dgm:pt modelId="{19DDEEE4-B551-495E-A2A8-259C7916C66B}" type="sibTrans" cxnId="{299DF742-945D-4937-A0CD-17DC5AE57C05}">
      <dgm:prSet/>
      <dgm:spPr>
        <a:solidFill>
          <a:srgbClr val="FFC000">
            <a:alpha val="90000"/>
          </a:srgbClr>
        </a:solidFill>
      </dgm:spPr>
      <dgm:t>
        <a:bodyPr/>
        <a:lstStyle/>
        <a:p>
          <a:endParaRPr lang="en-US"/>
        </a:p>
      </dgm:t>
    </dgm:pt>
    <dgm:pt modelId="{17314160-6B1A-4E05-ABC4-1ED63C45B979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err="1" smtClean="0"/>
            <a:t>Rujukan</a:t>
          </a:r>
          <a:r>
            <a:rPr lang="en-US" dirty="0" smtClean="0"/>
            <a:t> </a:t>
          </a:r>
          <a:r>
            <a:rPr lang="en-US" dirty="0" err="1" smtClean="0"/>
            <a:t>penyusunan</a:t>
          </a:r>
          <a:r>
            <a:rPr lang="en-US" dirty="0" smtClean="0"/>
            <a:t> program </a:t>
          </a:r>
          <a:r>
            <a:rPr lang="en-US" dirty="0" err="1" smtClean="0"/>
            <a:t>pendidikan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pelatihan</a:t>
          </a:r>
          <a:r>
            <a:rPr lang="en-US" dirty="0" smtClean="0"/>
            <a:t> (HCDP)</a:t>
          </a:r>
          <a:endParaRPr lang="en-US" dirty="0"/>
        </a:p>
      </dgm:t>
    </dgm:pt>
    <dgm:pt modelId="{13995D30-B29C-48AC-B3BB-677F3283AA8C}" type="parTrans" cxnId="{BC3D7ABD-E65B-4E65-81B9-F09E3FAE564D}">
      <dgm:prSet/>
      <dgm:spPr/>
      <dgm:t>
        <a:bodyPr/>
        <a:lstStyle/>
        <a:p>
          <a:endParaRPr lang="en-US"/>
        </a:p>
      </dgm:t>
    </dgm:pt>
    <dgm:pt modelId="{F302BA10-4D9C-46EC-8F74-622625330DCE}" type="sibTrans" cxnId="{BC3D7ABD-E65B-4E65-81B9-F09E3FAE564D}">
      <dgm:prSet/>
      <dgm:spPr/>
      <dgm:t>
        <a:bodyPr/>
        <a:lstStyle/>
        <a:p>
          <a:endParaRPr lang="en-US"/>
        </a:p>
      </dgm:t>
    </dgm:pt>
    <dgm:pt modelId="{08849C7D-1CE1-48D3-BECB-D0AE91D31896}" type="pres">
      <dgm:prSet presAssocID="{394DB31F-B342-492A-8E35-CF9F1B9DE76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E65851-E2DE-4B9D-A508-80CD01261B22}" type="pres">
      <dgm:prSet presAssocID="{394DB31F-B342-492A-8E35-CF9F1B9DE761}" presName="dummyMaxCanvas" presStyleCnt="0">
        <dgm:presLayoutVars/>
      </dgm:prSet>
      <dgm:spPr/>
    </dgm:pt>
    <dgm:pt modelId="{486B26F3-FE6B-4C94-BD7F-86D945C63F5D}" type="pres">
      <dgm:prSet presAssocID="{394DB31F-B342-492A-8E35-CF9F1B9DE76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DDB852-1EDD-46D4-AD8D-D5C80049235A}" type="pres">
      <dgm:prSet presAssocID="{394DB31F-B342-492A-8E35-CF9F1B9DE76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1E096-92E6-4AAC-9B73-372E81DF8737}" type="pres">
      <dgm:prSet presAssocID="{394DB31F-B342-492A-8E35-CF9F1B9DE76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EADB3-160F-4745-9D03-52225E512930}" type="pres">
      <dgm:prSet presAssocID="{394DB31F-B342-492A-8E35-CF9F1B9DE761}" presName="ThreeConn_1-2" presStyleLbl="fgAccFollowNode1" presStyleIdx="0" presStyleCnt="2" custScaleX="431542" custLinFactX="-37202" custLinFactNeighborX="-100000" custLinFactNeighborY="-130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A1128-5150-4946-B1FF-3AFF6DA73761}" type="pres">
      <dgm:prSet presAssocID="{394DB31F-B342-492A-8E35-CF9F1B9DE761}" presName="ThreeConn_2-3" presStyleLbl="fgAccFollowNode1" presStyleIdx="1" presStyleCnt="2" custScaleX="485382" custLinFactX="-19935" custLinFactNeighborX="-100000" custLinFactNeighborY="-15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9B802-C82B-44BF-A284-3988299E19F1}" type="pres">
      <dgm:prSet presAssocID="{394DB31F-B342-492A-8E35-CF9F1B9DE76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C647B5-627B-4C1B-840C-188BD95F0D46}" type="pres">
      <dgm:prSet presAssocID="{394DB31F-B342-492A-8E35-CF9F1B9DE76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2EFEF0-ED07-452F-8C79-E07ABAE78863}" type="pres">
      <dgm:prSet presAssocID="{394DB31F-B342-492A-8E35-CF9F1B9DE76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EBFA21-3B13-47B5-B73F-67FBDCDD15C0}" srcId="{394DB31F-B342-492A-8E35-CF9F1B9DE761}" destId="{C9B467D7-633F-40C0-8642-A18FBFD61AA8}" srcOrd="0" destOrd="0" parTransId="{D7FCBBB0-F713-44AD-8794-2986187A4865}" sibTransId="{41EA9CBE-9DBE-4830-AB9D-1F817A802125}"/>
    <dgm:cxn modelId="{299DF742-945D-4937-A0CD-17DC5AE57C05}" srcId="{394DB31F-B342-492A-8E35-CF9F1B9DE761}" destId="{4CB47FB9-FD78-4CF6-B649-E32FABF6A4A1}" srcOrd="1" destOrd="0" parTransId="{17DB1A67-3DB2-4291-9376-32F4B973E533}" sibTransId="{19DDEEE4-B551-495E-A2A8-259C7916C66B}"/>
    <dgm:cxn modelId="{2D962081-DFA9-4DB5-BECF-9394F84071D0}" type="presOf" srcId="{19DDEEE4-B551-495E-A2A8-259C7916C66B}" destId="{C82A1128-5150-4946-B1FF-3AFF6DA73761}" srcOrd="0" destOrd="0" presId="urn:microsoft.com/office/officeart/2005/8/layout/vProcess5"/>
    <dgm:cxn modelId="{CDD0A51B-A6B6-4825-9CB8-5459F2DAB3CF}" type="presOf" srcId="{4CB47FB9-FD78-4CF6-B649-E32FABF6A4A1}" destId="{EFC647B5-627B-4C1B-840C-188BD95F0D46}" srcOrd="1" destOrd="0" presId="urn:microsoft.com/office/officeart/2005/8/layout/vProcess5"/>
    <dgm:cxn modelId="{BC3D7ABD-E65B-4E65-81B9-F09E3FAE564D}" srcId="{394DB31F-B342-492A-8E35-CF9F1B9DE761}" destId="{17314160-6B1A-4E05-ABC4-1ED63C45B979}" srcOrd="2" destOrd="0" parTransId="{13995D30-B29C-48AC-B3BB-677F3283AA8C}" sibTransId="{F302BA10-4D9C-46EC-8F74-622625330DCE}"/>
    <dgm:cxn modelId="{FA9DB2F4-CB6D-4DA3-844A-1FF705D9EF07}" type="presOf" srcId="{C9B467D7-633F-40C0-8642-A18FBFD61AA8}" destId="{EA09B802-C82B-44BF-A284-3988299E19F1}" srcOrd="1" destOrd="0" presId="urn:microsoft.com/office/officeart/2005/8/layout/vProcess5"/>
    <dgm:cxn modelId="{A4B14245-3C75-4220-981A-781FFFE6CBC4}" type="presOf" srcId="{17314160-6B1A-4E05-ABC4-1ED63C45B979}" destId="{3281E096-92E6-4AAC-9B73-372E81DF8737}" srcOrd="0" destOrd="0" presId="urn:microsoft.com/office/officeart/2005/8/layout/vProcess5"/>
    <dgm:cxn modelId="{A6F65EAA-8B26-46DB-A2D2-ABAF4144A7F8}" type="presOf" srcId="{394DB31F-B342-492A-8E35-CF9F1B9DE761}" destId="{08849C7D-1CE1-48D3-BECB-D0AE91D31896}" srcOrd="0" destOrd="0" presId="urn:microsoft.com/office/officeart/2005/8/layout/vProcess5"/>
    <dgm:cxn modelId="{A20DE6B5-A183-4A07-AC86-01E3C5E4580F}" type="presOf" srcId="{C9B467D7-633F-40C0-8642-A18FBFD61AA8}" destId="{486B26F3-FE6B-4C94-BD7F-86D945C63F5D}" srcOrd="0" destOrd="0" presId="urn:microsoft.com/office/officeart/2005/8/layout/vProcess5"/>
    <dgm:cxn modelId="{729FBCA8-F730-4970-930D-CD791DCDDBB9}" type="presOf" srcId="{17314160-6B1A-4E05-ABC4-1ED63C45B979}" destId="{162EFEF0-ED07-452F-8C79-E07ABAE78863}" srcOrd="1" destOrd="0" presId="urn:microsoft.com/office/officeart/2005/8/layout/vProcess5"/>
    <dgm:cxn modelId="{70209268-89E5-48C0-B074-EF966779694E}" type="presOf" srcId="{41EA9CBE-9DBE-4830-AB9D-1F817A802125}" destId="{3DBEADB3-160F-4745-9D03-52225E512930}" srcOrd="0" destOrd="0" presId="urn:microsoft.com/office/officeart/2005/8/layout/vProcess5"/>
    <dgm:cxn modelId="{3F93EFB0-919E-4C94-B1FB-35D296BB8D24}" type="presOf" srcId="{4CB47FB9-FD78-4CF6-B649-E32FABF6A4A1}" destId="{DFDDB852-1EDD-46D4-AD8D-D5C80049235A}" srcOrd="0" destOrd="0" presId="urn:microsoft.com/office/officeart/2005/8/layout/vProcess5"/>
    <dgm:cxn modelId="{E023BA56-18EF-4BF8-AAA6-34FDF0D840B8}" type="presParOf" srcId="{08849C7D-1CE1-48D3-BECB-D0AE91D31896}" destId="{68E65851-E2DE-4B9D-A508-80CD01261B22}" srcOrd="0" destOrd="0" presId="urn:microsoft.com/office/officeart/2005/8/layout/vProcess5"/>
    <dgm:cxn modelId="{22792DA5-FFB8-4A94-BE85-9CA1BA1B0C5E}" type="presParOf" srcId="{08849C7D-1CE1-48D3-BECB-D0AE91D31896}" destId="{486B26F3-FE6B-4C94-BD7F-86D945C63F5D}" srcOrd="1" destOrd="0" presId="urn:microsoft.com/office/officeart/2005/8/layout/vProcess5"/>
    <dgm:cxn modelId="{D67EC3F2-8DF4-4D02-AC25-E6FA9936422E}" type="presParOf" srcId="{08849C7D-1CE1-48D3-BECB-D0AE91D31896}" destId="{DFDDB852-1EDD-46D4-AD8D-D5C80049235A}" srcOrd="2" destOrd="0" presId="urn:microsoft.com/office/officeart/2005/8/layout/vProcess5"/>
    <dgm:cxn modelId="{AEBBF8CD-0D70-4C00-9468-F40D1B10BA41}" type="presParOf" srcId="{08849C7D-1CE1-48D3-BECB-D0AE91D31896}" destId="{3281E096-92E6-4AAC-9B73-372E81DF8737}" srcOrd="3" destOrd="0" presId="urn:microsoft.com/office/officeart/2005/8/layout/vProcess5"/>
    <dgm:cxn modelId="{28B13201-C03F-4360-A0B0-3439C40CC657}" type="presParOf" srcId="{08849C7D-1CE1-48D3-BECB-D0AE91D31896}" destId="{3DBEADB3-160F-4745-9D03-52225E512930}" srcOrd="4" destOrd="0" presId="urn:microsoft.com/office/officeart/2005/8/layout/vProcess5"/>
    <dgm:cxn modelId="{A14D42FB-0740-4E96-A7E5-45A0B58DEC79}" type="presParOf" srcId="{08849C7D-1CE1-48D3-BECB-D0AE91D31896}" destId="{C82A1128-5150-4946-B1FF-3AFF6DA73761}" srcOrd="5" destOrd="0" presId="urn:microsoft.com/office/officeart/2005/8/layout/vProcess5"/>
    <dgm:cxn modelId="{80BF0F72-3ADC-4EB2-B9EC-79B8D7AA9758}" type="presParOf" srcId="{08849C7D-1CE1-48D3-BECB-D0AE91D31896}" destId="{EA09B802-C82B-44BF-A284-3988299E19F1}" srcOrd="6" destOrd="0" presId="urn:microsoft.com/office/officeart/2005/8/layout/vProcess5"/>
    <dgm:cxn modelId="{9DB4AC71-F5A0-4F76-B4E5-16C7CE839041}" type="presParOf" srcId="{08849C7D-1CE1-48D3-BECB-D0AE91D31896}" destId="{EFC647B5-627B-4C1B-840C-188BD95F0D46}" srcOrd="7" destOrd="0" presId="urn:microsoft.com/office/officeart/2005/8/layout/vProcess5"/>
    <dgm:cxn modelId="{B9C62B01-29E4-4939-93E8-2D251A133A1C}" type="presParOf" srcId="{08849C7D-1CE1-48D3-BECB-D0AE91D31896}" destId="{162EFEF0-ED07-452F-8C79-E07ABAE7886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EB4CA-4AB2-4981-92DC-2CFD3585F1F6}">
      <dsp:nvSpPr>
        <dsp:cNvPr id="0" name=""/>
        <dsp:cNvSpPr/>
      </dsp:nvSpPr>
      <dsp:spPr>
        <a:xfrm>
          <a:off x="2819400" y="0"/>
          <a:ext cx="2819399" cy="1219199"/>
        </a:xfrm>
        <a:prstGeom prst="trapezoid">
          <a:avLst>
            <a:gd name="adj" fmla="val 115625"/>
          </a:avLst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RENSTRA</a:t>
          </a:r>
          <a:endParaRPr lang="en-US" sz="2400" kern="1200" dirty="0"/>
        </a:p>
      </dsp:txBody>
      <dsp:txXfrm>
        <a:off x="2819400" y="0"/>
        <a:ext cx="2819399" cy="1219199"/>
      </dsp:txXfrm>
    </dsp:sp>
    <dsp:sp modelId="{17CF717F-A6AC-4EF5-8C3D-C60F5ECB17A8}">
      <dsp:nvSpPr>
        <dsp:cNvPr id="0" name=""/>
        <dsp:cNvSpPr/>
      </dsp:nvSpPr>
      <dsp:spPr>
        <a:xfrm>
          <a:off x="1409700" y="1219199"/>
          <a:ext cx="5638799" cy="1219199"/>
        </a:xfrm>
        <a:prstGeom prst="trapezoid">
          <a:avLst>
            <a:gd name="adj" fmla="val 115625"/>
          </a:avLst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STRATEGI PENGEMBANGAN</a:t>
          </a:r>
          <a:endParaRPr lang="en-US" sz="3200" kern="1200" dirty="0"/>
        </a:p>
      </dsp:txBody>
      <dsp:txXfrm>
        <a:off x="2396489" y="1219199"/>
        <a:ext cx="3665220" cy="1219199"/>
      </dsp:txXfrm>
    </dsp:sp>
    <dsp:sp modelId="{3FCBCC28-5DFC-4F3C-88BC-9F2728A820FF}">
      <dsp:nvSpPr>
        <dsp:cNvPr id="0" name=""/>
        <dsp:cNvSpPr/>
      </dsp:nvSpPr>
      <dsp:spPr>
        <a:xfrm>
          <a:off x="0" y="2438399"/>
          <a:ext cx="8458199" cy="1219199"/>
        </a:xfrm>
        <a:prstGeom prst="trapezoid">
          <a:avLst>
            <a:gd name="adj" fmla="val 115625"/>
          </a:avLst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DATA SDM</a:t>
          </a:r>
          <a:endParaRPr lang="en-US" sz="6500" kern="1200" dirty="0"/>
        </a:p>
      </dsp:txBody>
      <dsp:txXfrm>
        <a:off x="1480184" y="2438399"/>
        <a:ext cx="5497830" cy="1219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CFD24-2273-4831-A32C-74B72C1F13E8}">
      <dsp:nvSpPr>
        <dsp:cNvPr id="0" name=""/>
        <dsp:cNvSpPr/>
      </dsp:nvSpPr>
      <dsp:spPr>
        <a:xfrm>
          <a:off x="0" y="0"/>
          <a:ext cx="8305800" cy="12192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Apa</a:t>
          </a:r>
          <a:r>
            <a:rPr lang="en-US" sz="2500" kern="1200" dirty="0" smtClean="0"/>
            <a:t> yang </a:t>
          </a:r>
          <a:r>
            <a:rPr lang="en-US" sz="2500" kern="1200" dirty="0" err="1" smtClean="0"/>
            <a:t>menjadi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tujuan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organisasi</a:t>
          </a:r>
          <a:r>
            <a:rPr lang="en-US" sz="2500" kern="1200" dirty="0" smtClean="0"/>
            <a:t> (K/L)  </a:t>
          </a:r>
          <a:r>
            <a:rPr lang="en-US" sz="2500" kern="1200" dirty="0" err="1" smtClean="0"/>
            <a:t>dalam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menunjang</a:t>
          </a:r>
          <a:r>
            <a:rPr lang="en-US" sz="2500" kern="1200" dirty="0" smtClean="0"/>
            <a:t> program </a:t>
          </a:r>
          <a:r>
            <a:rPr lang="en-US" sz="2500" kern="1200" dirty="0" err="1" smtClean="0"/>
            <a:t>pembangunan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nasional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pemerintah</a:t>
          </a:r>
          <a:endParaRPr lang="en-US" sz="2500" kern="1200" dirty="0"/>
        </a:p>
      </dsp:txBody>
      <dsp:txXfrm>
        <a:off x="0" y="0"/>
        <a:ext cx="8305800" cy="1219200"/>
      </dsp:txXfrm>
    </dsp:sp>
    <dsp:sp modelId="{5022C198-1D23-47E4-BCD6-57142EE21365}">
      <dsp:nvSpPr>
        <dsp:cNvPr id="0" name=""/>
        <dsp:cNvSpPr/>
      </dsp:nvSpPr>
      <dsp:spPr>
        <a:xfrm>
          <a:off x="4055" y="1219200"/>
          <a:ext cx="2765896" cy="2560320"/>
        </a:xfrm>
        <a:prstGeom prst="rect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PROGRAM PEMBANGUNAN LIMA TAHUN</a:t>
          </a:r>
          <a:endParaRPr lang="en-US" sz="2900" kern="1200" dirty="0"/>
        </a:p>
      </dsp:txBody>
      <dsp:txXfrm>
        <a:off x="4055" y="1219200"/>
        <a:ext cx="2765896" cy="2560320"/>
      </dsp:txXfrm>
    </dsp:sp>
    <dsp:sp modelId="{16FDC47E-C200-4F37-A036-72E68FC4F878}">
      <dsp:nvSpPr>
        <dsp:cNvPr id="0" name=""/>
        <dsp:cNvSpPr/>
      </dsp:nvSpPr>
      <dsp:spPr>
        <a:xfrm>
          <a:off x="2769951" y="1219200"/>
          <a:ext cx="2765896" cy="2560320"/>
        </a:xfrm>
        <a:prstGeom prst="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PROGRAM PEMBANGUNAN JANGKA MENENGAH</a:t>
          </a:r>
          <a:endParaRPr lang="en-US" sz="2900" kern="1200" dirty="0"/>
        </a:p>
      </dsp:txBody>
      <dsp:txXfrm>
        <a:off x="2769951" y="1219200"/>
        <a:ext cx="2765896" cy="2560320"/>
      </dsp:txXfrm>
    </dsp:sp>
    <dsp:sp modelId="{DCE36F84-E6A4-467F-9CAD-5F8FBC513BF0}">
      <dsp:nvSpPr>
        <dsp:cNvPr id="0" name=""/>
        <dsp:cNvSpPr/>
      </dsp:nvSpPr>
      <dsp:spPr>
        <a:xfrm>
          <a:off x="5535848" y="1219200"/>
          <a:ext cx="2765896" cy="2560320"/>
        </a:xfrm>
        <a:prstGeom prst="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PROGRAM PEMBANGUNAN JANGKA PANJANG</a:t>
          </a:r>
          <a:endParaRPr lang="en-US" sz="2900" kern="1200" dirty="0"/>
        </a:p>
      </dsp:txBody>
      <dsp:txXfrm>
        <a:off x="5535848" y="1219200"/>
        <a:ext cx="2765896" cy="2560320"/>
      </dsp:txXfrm>
    </dsp:sp>
    <dsp:sp modelId="{4BED6714-4B6A-429F-ABD3-B4315242A2B6}">
      <dsp:nvSpPr>
        <dsp:cNvPr id="0" name=""/>
        <dsp:cNvSpPr/>
      </dsp:nvSpPr>
      <dsp:spPr>
        <a:xfrm>
          <a:off x="0" y="3779520"/>
          <a:ext cx="8305800" cy="28448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B3713-2BEA-413F-AF81-2A88A25696DF}">
      <dsp:nvSpPr>
        <dsp:cNvPr id="0" name=""/>
        <dsp:cNvSpPr/>
      </dsp:nvSpPr>
      <dsp:spPr>
        <a:xfrm rot="16200000">
          <a:off x="-749231" y="750217"/>
          <a:ext cx="4064000" cy="2563564"/>
        </a:xfrm>
        <a:prstGeom prst="flowChartManualOperation">
          <a:avLst/>
        </a:prstGeom>
        <a:solidFill>
          <a:srgbClr val="00B05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JANGKA PANJANG </a:t>
          </a:r>
          <a:endParaRPr lang="en-US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PENDIDIKAN FORMAL (GELAR)</a:t>
          </a:r>
          <a:endParaRPr lang="en-US" sz="1800" kern="1200" dirty="0"/>
        </a:p>
      </dsp:txBody>
      <dsp:txXfrm rot="5400000">
        <a:off x="987" y="812799"/>
        <a:ext cx="2563564" cy="2438400"/>
      </dsp:txXfrm>
    </dsp:sp>
    <dsp:sp modelId="{B6523817-D0AE-458B-B8DA-40BE433D1E27}">
      <dsp:nvSpPr>
        <dsp:cNvPr id="0" name=""/>
        <dsp:cNvSpPr/>
      </dsp:nvSpPr>
      <dsp:spPr>
        <a:xfrm rot="16200000">
          <a:off x="2006600" y="750217"/>
          <a:ext cx="4064000" cy="256356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JANGKA MENENGAH</a:t>
          </a:r>
          <a:endParaRPr lang="en-US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PENDIDIKAN FORMAL (GELAR)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PELATIHAN (NON GELAR)</a:t>
          </a:r>
          <a:endParaRPr lang="en-US" sz="1800" kern="1200" dirty="0"/>
        </a:p>
      </dsp:txBody>
      <dsp:txXfrm rot="5400000">
        <a:off x="2756818" y="812799"/>
        <a:ext cx="2563564" cy="2438400"/>
      </dsp:txXfrm>
    </dsp:sp>
    <dsp:sp modelId="{CACE783C-776B-4DEC-B4FE-A904EADC9C72}">
      <dsp:nvSpPr>
        <dsp:cNvPr id="0" name=""/>
        <dsp:cNvSpPr/>
      </dsp:nvSpPr>
      <dsp:spPr>
        <a:xfrm rot="16200000">
          <a:off x="4762431" y="750217"/>
          <a:ext cx="4064000" cy="2563564"/>
        </a:xfrm>
        <a:prstGeom prst="flowChartManualOperation">
          <a:avLst/>
        </a:prstGeom>
        <a:solidFill>
          <a:srgbClr val="C00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JANGKA PENDEK</a:t>
          </a:r>
          <a:endParaRPr lang="en-US" sz="24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/>
            <a:t>PENDIDIKAN FORMAL (GELAR) </a:t>
          </a:r>
          <a:r>
            <a:rPr lang="en-US" sz="1500" b="1" kern="1200" dirty="0" smtClean="0">
              <a:sym typeface="Wingdings" pitchFamily="2" charset="2"/>
            </a:rPr>
            <a:t> KESINAMBUNGAN PROGRAM PEMBANGUNAN</a:t>
          </a:r>
          <a:endParaRPr lang="en-U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/>
            <a:t>PELATIHAN (NON GELAR)</a:t>
          </a:r>
          <a:endParaRPr lang="en-US" sz="1500" b="1" kern="1200" dirty="0"/>
        </a:p>
      </dsp:txBody>
      <dsp:txXfrm rot="5400000">
        <a:off x="5512649" y="812799"/>
        <a:ext cx="2563564" cy="2438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F2FC8-7095-46F2-944F-6CCB51785963}">
      <dsp:nvSpPr>
        <dsp:cNvPr id="0" name=""/>
        <dsp:cNvSpPr/>
      </dsp:nvSpPr>
      <dsp:spPr>
        <a:xfrm rot="10800000">
          <a:off x="1560861" y="3357"/>
          <a:ext cx="5472684" cy="729613"/>
        </a:xfrm>
        <a:prstGeom prst="homePlate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73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STANDAR KOMPETENSI JABATAN (SYARAT PENDIDIKAN DAN PELATIHAN)</a:t>
          </a:r>
        </a:p>
      </dsp:txBody>
      <dsp:txXfrm rot="10800000">
        <a:off x="1743264" y="3357"/>
        <a:ext cx="5290281" cy="729613"/>
      </dsp:txXfrm>
    </dsp:sp>
    <dsp:sp modelId="{626C30F8-5C09-4689-A688-1DE8BB0FA8B7}">
      <dsp:nvSpPr>
        <dsp:cNvPr id="0" name=""/>
        <dsp:cNvSpPr/>
      </dsp:nvSpPr>
      <dsp:spPr>
        <a:xfrm>
          <a:off x="1196054" y="3357"/>
          <a:ext cx="729613" cy="7296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F1AB3-0D6B-46DD-8D4B-B78867479DAA}">
      <dsp:nvSpPr>
        <dsp:cNvPr id="0" name=""/>
        <dsp:cNvSpPr/>
      </dsp:nvSpPr>
      <dsp:spPr>
        <a:xfrm rot="10800000">
          <a:off x="1560861" y="950766"/>
          <a:ext cx="5472684" cy="729613"/>
        </a:xfrm>
        <a:prstGeom prst="homePlate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73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DATA </a:t>
          </a:r>
          <a:r>
            <a:rPr lang="id-ID" sz="2000" kern="1200" dirty="0" smtClean="0"/>
            <a:t>KOMPETENSI </a:t>
          </a:r>
          <a:r>
            <a:rPr lang="en-US" sz="2000" kern="1200" dirty="0" smtClean="0"/>
            <a:t>PEGAWAI </a:t>
          </a:r>
          <a:r>
            <a:rPr lang="id-ID" sz="2000" kern="1200" dirty="0" smtClean="0"/>
            <a:t>(</a:t>
          </a:r>
          <a:r>
            <a:rPr lang="en-US" sz="2000" kern="1200" dirty="0" smtClean="0"/>
            <a:t>TINGKAT DAN BIDANG PENDIDIKAN</a:t>
          </a:r>
          <a:r>
            <a:rPr lang="id-ID" sz="2000" kern="1200" dirty="0" smtClean="0"/>
            <a:t>, JENIS PELATIHAN)</a:t>
          </a:r>
          <a:endParaRPr lang="en-US" sz="2000" kern="1200" dirty="0"/>
        </a:p>
      </dsp:txBody>
      <dsp:txXfrm rot="10800000">
        <a:off x="1743264" y="950766"/>
        <a:ext cx="5290281" cy="729613"/>
      </dsp:txXfrm>
    </dsp:sp>
    <dsp:sp modelId="{B70B5A1D-8C28-4C0B-A4F9-F41EDF375D35}">
      <dsp:nvSpPr>
        <dsp:cNvPr id="0" name=""/>
        <dsp:cNvSpPr/>
      </dsp:nvSpPr>
      <dsp:spPr>
        <a:xfrm>
          <a:off x="1196054" y="950766"/>
          <a:ext cx="729613" cy="7296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01268-D47B-4255-9561-7B6CFE1EFA24}">
      <dsp:nvSpPr>
        <dsp:cNvPr id="0" name=""/>
        <dsp:cNvSpPr/>
      </dsp:nvSpPr>
      <dsp:spPr>
        <a:xfrm rot="10800000">
          <a:off x="1560861" y="1898174"/>
          <a:ext cx="5472684" cy="729613"/>
        </a:xfrm>
        <a:prstGeom prst="homePlate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73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DATA PEGAWAI BERDASARKAN KELOMPOK USIA DAN RENCANA PENSIUN</a:t>
          </a:r>
          <a:endParaRPr lang="en-US" sz="2000" kern="1200" dirty="0"/>
        </a:p>
      </dsp:txBody>
      <dsp:txXfrm rot="10800000">
        <a:off x="1743264" y="1898174"/>
        <a:ext cx="5290281" cy="729613"/>
      </dsp:txXfrm>
    </dsp:sp>
    <dsp:sp modelId="{04DDBF68-2E1B-4FAA-9F46-339C8292B02C}">
      <dsp:nvSpPr>
        <dsp:cNvPr id="0" name=""/>
        <dsp:cNvSpPr/>
      </dsp:nvSpPr>
      <dsp:spPr>
        <a:xfrm>
          <a:off x="1196054" y="1898174"/>
          <a:ext cx="729613" cy="7296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73CAC-1D4F-4FD3-8B22-D414231A0529}">
      <dsp:nvSpPr>
        <dsp:cNvPr id="0" name=""/>
        <dsp:cNvSpPr/>
      </dsp:nvSpPr>
      <dsp:spPr>
        <a:xfrm rot="10800000">
          <a:off x="1560861" y="2845583"/>
          <a:ext cx="5472684" cy="729613"/>
        </a:xfrm>
        <a:prstGeom prst="homePlate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73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RENCANA REKRUITMEN SDM</a:t>
          </a:r>
          <a:r>
            <a:rPr lang="id-ID" sz="2000" kern="1200" dirty="0" smtClean="0"/>
            <a:t> (RENCANA FORMASI)</a:t>
          </a:r>
          <a:endParaRPr lang="en-US" sz="2000" kern="1200" dirty="0"/>
        </a:p>
      </dsp:txBody>
      <dsp:txXfrm rot="10800000">
        <a:off x="1743264" y="2845583"/>
        <a:ext cx="5290281" cy="729613"/>
      </dsp:txXfrm>
    </dsp:sp>
    <dsp:sp modelId="{EE23F864-DB7F-44C1-A914-621CA90E86C9}">
      <dsp:nvSpPr>
        <dsp:cNvPr id="0" name=""/>
        <dsp:cNvSpPr/>
      </dsp:nvSpPr>
      <dsp:spPr>
        <a:xfrm>
          <a:off x="1196054" y="2845583"/>
          <a:ext cx="729613" cy="7296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D4A9A5-30F2-4009-9CA2-14C569BC35C2}">
      <dsp:nvSpPr>
        <dsp:cNvPr id="0" name=""/>
        <dsp:cNvSpPr/>
      </dsp:nvSpPr>
      <dsp:spPr>
        <a:xfrm rot="10800000">
          <a:off x="1560861" y="3792991"/>
          <a:ext cx="5472684" cy="729613"/>
        </a:xfrm>
        <a:prstGeom prst="homePlate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73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POLA KARIER</a:t>
          </a:r>
          <a:endParaRPr lang="en-US" sz="2000" kern="1200" dirty="0"/>
        </a:p>
      </dsp:txBody>
      <dsp:txXfrm rot="10800000">
        <a:off x="1743264" y="3792991"/>
        <a:ext cx="5290281" cy="729613"/>
      </dsp:txXfrm>
    </dsp:sp>
    <dsp:sp modelId="{AA600DFB-441B-4FDD-9353-C257DFF7452A}">
      <dsp:nvSpPr>
        <dsp:cNvPr id="0" name=""/>
        <dsp:cNvSpPr/>
      </dsp:nvSpPr>
      <dsp:spPr>
        <a:xfrm>
          <a:off x="1196054" y="3792991"/>
          <a:ext cx="729613" cy="7296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AED40-BFF2-4FDA-9B90-7384F01349AB}">
      <dsp:nvSpPr>
        <dsp:cNvPr id="0" name=""/>
        <dsp:cNvSpPr/>
      </dsp:nvSpPr>
      <dsp:spPr>
        <a:xfrm>
          <a:off x="-111009" y="0"/>
          <a:ext cx="6995160" cy="126634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/>
            <a:t>STANDAR KOMPETENSI JABATAN</a:t>
          </a:r>
          <a:endParaRPr lang="en-US" sz="2400" b="1" kern="1200" dirty="0"/>
        </a:p>
      </dsp:txBody>
      <dsp:txXfrm>
        <a:off x="-73919" y="37090"/>
        <a:ext cx="5628670" cy="1192168"/>
      </dsp:txXfrm>
    </dsp:sp>
    <dsp:sp modelId="{AB657335-3563-46EA-A279-7EEF973A223A}">
      <dsp:nvSpPr>
        <dsp:cNvPr id="0" name=""/>
        <dsp:cNvSpPr/>
      </dsp:nvSpPr>
      <dsp:spPr>
        <a:xfrm>
          <a:off x="506210" y="1477407"/>
          <a:ext cx="6995160" cy="1266348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</a:t>
          </a:r>
          <a:r>
            <a:rPr lang="id-ID" sz="2900" kern="1200" dirty="0" smtClean="0"/>
            <a:t>ATA KOMPETENSI PEGAWAI</a:t>
          </a:r>
          <a:r>
            <a:rPr lang="en-US" sz="2900" kern="1200" dirty="0" smtClean="0"/>
            <a:t>  </a:t>
          </a:r>
          <a:endParaRPr lang="en-US" sz="2900" kern="1200" dirty="0"/>
        </a:p>
      </dsp:txBody>
      <dsp:txXfrm>
        <a:off x="543300" y="1514497"/>
        <a:ext cx="5480633" cy="1192168"/>
      </dsp:txXfrm>
    </dsp:sp>
    <dsp:sp modelId="{A80A7A5C-8A0D-43B9-BFAA-937F95348D6A}">
      <dsp:nvSpPr>
        <dsp:cNvPr id="0" name=""/>
        <dsp:cNvSpPr/>
      </dsp:nvSpPr>
      <dsp:spPr>
        <a:xfrm>
          <a:off x="1123430" y="2954814"/>
          <a:ext cx="6995160" cy="1266348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bahan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penyusunan</a:t>
          </a:r>
          <a:r>
            <a:rPr lang="en-US" sz="2900" kern="1200" dirty="0" smtClean="0"/>
            <a:t> program </a:t>
          </a:r>
          <a:r>
            <a:rPr lang="en-US" sz="2900" kern="1200" dirty="0" err="1" smtClean="0"/>
            <a:t>pendidikan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dan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pelatihan</a:t>
          </a:r>
          <a:r>
            <a:rPr lang="en-US" sz="2900" kern="1200" dirty="0" smtClean="0"/>
            <a:t> (HCDP)</a:t>
          </a:r>
          <a:endParaRPr lang="en-US" sz="2900" kern="1200" dirty="0"/>
        </a:p>
      </dsp:txBody>
      <dsp:txXfrm>
        <a:off x="1160520" y="2991904"/>
        <a:ext cx="5480633" cy="1192168"/>
      </dsp:txXfrm>
    </dsp:sp>
    <dsp:sp modelId="{C18056FA-2CC9-4D4E-9FC6-39A82BB246B4}">
      <dsp:nvSpPr>
        <dsp:cNvPr id="0" name=""/>
        <dsp:cNvSpPr/>
      </dsp:nvSpPr>
      <dsp:spPr>
        <a:xfrm>
          <a:off x="4837379" y="960314"/>
          <a:ext cx="3270414" cy="823126"/>
        </a:xfrm>
        <a:prstGeom prst="downArrow">
          <a:avLst>
            <a:gd name="adj1" fmla="val 55000"/>
            <a:gd name="adj2" fmla="val 45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bandingkan</a:t>
          </a:r>
          <a:endParaRPr lang="en-US" sz="2700" kern="1200" dirty="0"/>
        </a:p>
      </dsp:txBody>
      <dsp:txXfrm>
        <a:off x="5573222" y="960314"/>
        <a:ext cx="1798728" cy="619402"/>
      </dsp:txXfrm>
    </dsp:sp>
    <dsp:sp modelId="{6B646FC5-8686-4E91-BDF4-EF9DB11646FE}">
      <dsp:nvSpPr>
        <dsp:cNvPr id="0" name=""/>
        <dsp:cNvSpPr/>
      </dsp:nvSpPr>
      <dsp:spPr>
        <a:xfrm>
          <a:off x="5839003" y="2429279"/>
          <a:ext cx="2501605" cy="823126"/>
        </a:xfrm>
        <a:prstGeom prst="downArrow">
          <a:avLst>
            <a:gd name="adj1" fmla="val 55000"/>
            <a:gd name="adj2" fmla="val 45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selisih</a:t>
          </a:r>
          <a:endParaRPr lang="en-US" sz="3500" kern="1200" dirty="0"/>
        </a:p>
      </dsp:txBody>
      <dsp:txXfrm>
        <a:off x="6401864" y="2429279"/>
        <a:ext cx="1375883" cy="6194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67855-C1D4-4817-BCED-6517DC2C15F4}">
      <dsp:nvSpPr>
        <dsp:cNvPr id="0" name=""/>
        <dsp:cNvSpPr/>
      </dsp:nvSpPr>
      <dsp:spPr>
        <a:xfrm>
          <a:off x="0" y="521444"/>
          <a:ext cx="8458199" cy="123193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557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DATA PEGAWAI BERDASARKAN KELOMPOK USIA</a:t>
          </a:r>
          <a:endParaRPr lang="en-US" sz="2400" kern="1200" dirty="0"/>
        </a:p>
      </dsp:txBody>
      <dsp:txXfrm>
        <a:off x="0" y="829428"/>
        <a:ext cx="8150215" cy="615968"/>
      </dsp:txXfrm>
    </dsp:sp>
    <dsp:sp modelId="{1E7CA3DD-43CD-4183-AF4E-7EB78C4D6C7C}">
      <dsp:nvSpPr>
        <dsp:cNvPr id="0" name=""/>
        <dsp:cNvSpPr/>
      </dsp:nvSpPr>
      <dsp:spPr>
        <a:xfrm>
          <a:off x="0" y="1474498"/>
          <a:ext cx="3907688" cy="27497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6213" lvl="0" indent="-176213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 </a:t>
          </a:r>
          <a:r>
            <a:rPr lang="en-US" sz="2800" kern="1200" dirty="0" smtClean="0"/>
            <a:t>Program </a:t>
          </a:r>
          <a:r>
            <a:rPr lang="en-US" sz="2800" kern="1200" dirty="0" err="1" smtClean="0"/>
            <a:t>pengembangan</a:t>
          </a:r>
          <a:r>
            <a:rPr lang="en-US" sz="2800" kern="1200" dirty="0" smtClean="0"/>
            <a:t> (</a:t>
          </a:r>
          <a:r>
            <a:rPr lang="en-US" sz="2800" kern="1200" dirty="0" err="1" smtClean="0"/>
            <a:t>jangka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panjang</a:t>
          </a:r>
          <a:r>
            <a:rPr lang="en-US" sz="2800" kern="1200" dirty="0" smtClean="0"/>
            <a:t>)</a:t>
          </a:r>
        </a:p>
        <a:p>
          <a:pPr marL="176213" lvl="0" indent="-176213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-  Program </a:t>
          </a:r>
          <a:r>
            <a:rPr lang="en-US" sz="2800" kern="1200" dirty="0" err="1" smtClean="0"/>
            <a:t>penataan</a:t>
          </a:r>
          <a:r>
            <a:rPr lang="en-US" sz="2800" kern="1200" dirty="0" smtClean="0"/>
            <a:t> </a:t>
          </a:r>
          <a:r>
            <a:rPr lang="id-ID" sz="2800" kern="1200" dirty="0" smtClean="0"/>
            <a:t>  </a:t>
          </a:r>
          <a:r>
            <a:rPr lang="en-US" sz="2800" kern="1200" dirty="0" err="1" smtClean="0"/>
            <a:t>kompetensi</a:t>
          </a:r>
          <a:r>
            <a:rPr lang="en-US" sz="2800" kern="1200" dirty="0" smtClean="0"/>
            <a:t> </a:t>
          </a:r>
        </a:p>
        <a:p>
          <a:pPr marL="176213" lvl="0" indent="-176213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-  Program </a:t>
          </a:r>
          <a:r>
            <a:rPr lang="en-US" sz="2800" kern="1200" dirty="0" err="1" smtClean="0"/>
            <a:t>rotasi</a:t>
          </a:r>
          <a:r>
            <a:rPr lang="en-US" sz="2800" kern="1200" dirty="0" smtClean="0"/>
            <a:t> (TOA, TOD)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0" y="1474498"/>
        <a:ext cx="3907688" cy="2749747"/>
      </dsp:txXfrm>
    </dsp:sp>
    <dsp:sp modelId="{E3726AA7-FBAC-42DD-B4FB-551CBFB7A721}">
      <dsp:nvSpPr>
        <dsp:cNvPr id="0" name=""/>
        <dsp:cNvSpPr/>
      </dsp:nvSpPr>
      <dsp:spPr>
        <a:xfrm>
          <a:off x="3907688" y="931953"/>
          <a:ext cx="4550511" cy="123193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557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RENCANA PENSIUN</a:t>
          </a:r>
          <a:endParaRPr lang="en-US" sz="2400" kern="1200" dirty="0"/>
        </a:p>
      </dsp:txBody>
      <dsp:txXfrm>
        <a:off x="3907688" y="1239937"/>
        <a:ext cx="4242527" cy="615968"/>
      </dsp:txXfrm>
    </dsp:sp>
    <dsp:sp modelId="{BD638D0F-D695-44C5-8EC1-A9999D6A2313}">
      <dsp:nvSpPr>
        <dsp:cNvPr id="0" name=""/>
        <dsp:cNvSpPr/>
      </dsp:nvSpPr>
      <dsp:spPr>
        <a:xfrm>
          <a:off x="3907688" y="1885007"/>
          <a:ext cx="3907688" cy="27497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236538" lvl="0" indent="-236538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-  </a:t>
          </a:r>
          <a:r>
            <a:rPr lang="en-US" sz="3200" kern="1200" dirty="0" err="1" smtClean="0"/>
            <a:t>Prioritas</a:t>
          </a:r>
          <a:r>
            <a:rPr lang="en-US" sz="3200" kern="1200" dirty="0" smtClean="0"/>
            <a:t>/</a:t>
          </a:r>
          <a:r>
            <a:rPr lang="en-US" sz="3200" kern="1200" dirty="0" err="1" smtClean="0"/>
            <a:t>urgensi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pengembangan</a:t>
          </a:r>
          <a:endParaRPr lang="en-US" sz="3200" kern="1200" dirty="0" smtClean="0"/>
        </a:p>
        <a:p>
          <a:pPr marL="236538" lvl="0" indent="-236538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-  Transfer Knowledge </a:t>
          </a:r>
          <a:endParaRPr lang="en-US" sz="3200" kern="1200" dirty="0"/>
        </a:p>
      </dsp:txBody>
      <dsp:txXfrm>
        <a:off x="3907688" y="1885007"/>
        <a:ext cx="3907688" cy="27497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B26F3-FE6B-4C94-BD7F-86D945C63F5D}">
      <dsp:nvSpPr>
        <dsp:cNvPr id="0" name=""/>
        <dsp:cNvSpPr/>
      </dsp:nvSpPr>
      <dsp:spPr>
        <a:xfrm>
          <a:off x="-541699" y="0"/>
          <a:ext cx="6995160" cy="1357788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Rencana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Promosi</a:t>
          </a:r>
          <a:r>
            <a:rPr lang="en-US" sz="3300" kern="1200" dirty="0" smtClean="0"/>
            <a:t> (</a:t>
          </a:r>
          <a:r>
            <a:rPr lang="en-US" sz="3300" kern="1200" dirty="0" err="1" smtClean="0"/>
            <a:t>juga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demosi</a:t>
          </a:r>
          <a:r>
            <a:rPr lang="en-US" sz="3300" kern="1200" dirty="0" smtClean="0"/>
            <a:t>??) </a:t>
          </a:r>
          <a:endParaRPr lang="en-US" sz="3300" kern="1200" dirty="0"/>
        </a:p>
      </dsp:txBody>
      <dsp:txXfrm>
        <a:off x="-501931" y="39768"/>
        <a:ext cx="5530000" cy="1278252"/>
      </dsp:txXfrm>
    </dsp:sp>
    <dsp:sp modelId="{DFDDB852-1EDD-46D4-AD8D-D5C80049235A}">
      <dsp:nvSpPr>
        <dsp:cNvPr id="0" name=""/>
        <dsp:cNvSpPr/>
      </dsp:nvSpPr>
      <dsp:spPr>
        <a:xfrm>
          <a:off x="75520" y="1584087"/>
          <a:ext cx="6995160" cy="1357788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Perubahan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Komposisi</a:t>
          </a:r>
          <a:r>
            <a:rPr lang="en-US" sz="3300" kern="1200" dirty="0" smtClean="0"/>
            <a:t> Ideal </a:t>
          </a:r>
          <a:endParaRPr lang="en-US" sz="3300" kern="1200" dirty="0"/>
        </a:p>
      </dsp:txBody>
      <dsp:txXfrm>
        <a:off x="115288" y="1623855"/>
        <a:ext cx="5415841" cy="1278252"/>
      </dsp:txXfrm>
    </dsp:sp>
    <dsp:sp modelId="{3281E096-92E6-4AAC-9B73-372E81DF8737}">
      <dsp:nvSpPr>
        <dsp:cNvPr id="0" name=""/>
        <dsp:cNvSpPr/>
      </dsp:nvSpPr>
      <dsp:spPr>
        <a:xfrm>
          <a:off x="692740" y="3168174"/>
          <a:ext cx="6995160" cy="1357788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Rujukan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penyusunan</a:t>
          </a:r>
          <a:r>
            <a:rPr lang="en-US" sz="3300" kern="1200" dirty="0" smtClean="0"/>
            <a:t> program </a:t>
          </a:r>
          <a:r>
            <a:rPr lang="en-US" sz="3300" kern="1200" dirty="0" err="1" smtClean="0"/>
            <a:t>pendidikan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dan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pelatihan</a:t>
          </a:r>
          <a:r>
            <a:rPr lang="en-US" sz="3300" kern="1200" dirty="0" smtClean="0"/>
            <a:t> (HCDP)</a:t>
          </a:r>
          <a:endParaRPr lang="en-US" sz="3300" kern="1200" dirty="0"/>
        </a:p>
      </dsp:txBody>
      <dsp:txXfrm>
        <a:off x="732508" y="3207942"/>
        <a:ext cx="5415841" cy="1278252"/>
      </dsp:txXfrm>
    </dsp:sp>
    <dsp:sp modelId="{3DBEADB3-160F-4745-9D03-52225E512930}">
      <dsp:nvSpPr>
        <dsp:cNvPr id="0" name=""/>
        <dsp:cNvSpPr/>
      </dsp:nvSpPr>
      <dsp:spPr>
        <a:xfrm>
          <a:off x="2896970" y="914402"/>
          <a:ext cx="3808629" cy="882562"/>
        </a:xfrm>
        <a:prstGeom prst="downArrow">
          <a:avLst>
            <a:gd name="adj1" fmla="val 55000"/>
            <a:gd name="adj2" fmla="val 45000"/>
          </a:avLst>
        </a:prstGeom>
        <a:solidFill>
          <a:srgbClr val="FFC000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3753912" y="914402"/>
        <a:ext cx="2094745" cy="664128"/>
      </dsp:txXfrm>
    </dsp:sp>
    <dsp:sp modelId="{C82A1128-5150-4946-B1FF-3AFF6DA73761}">
      <dsp:nvSpPr>
        <dsp:cNvPr id="0" name=""/>
        <dsp:cNvSpPr/>
      </dsp:nvSpPr>
      <dsp:spPr>
        <a:xfrm>
          <a:off x="3428996" y="2590800"/>
          <a:ext cx="4283800" cy="882562"/>
        </a:xfrm>
        <a:prstGeom prst="downArrow">
          <a:avLst>
            <a:gd name="adj1" fmla="val 55000"/>
            <a:gd name="adj2" fmla="val 45000"/>
          </a:avLst>
        </a:prstGeom>
        <a:solidFill>
          <a:srgbClr val="FFC00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392851" y="2590800"/>
        <a:ext cx="2356090" cy="664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32F736-1D63-4279-8820-0FC765AA569A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9B45179-A57A-4C63-9E02-D1B5CD886C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90.xml"/><Relationship Id="rId1" Type="http://schemas.openxmlformats.org/officeDocument/2006/relationships/themeOverride" Target="../theme/themeOverride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79.xml"/><Relationship Id="rId1" Type="http://schemas.openxmlformats.org/officeDocument/2006/relationships/themeOverride" Target="../theme/themeOverride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90.xml"/><Relationship Id="rId1" Type="http://schemas.openxmlformats.org/officeDocument/2006/relationships/themeOverride" Target="../theme/themeOverride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143000"/>
            <a:ext cx="7772400" cy="230822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HUMAN CAPITAL </a:t>
            </a:r>
            <a:r>
              <a:rPr lang="en-US" sz="3600" dirty="0" smtClean="0"/>
              <a:t>DEVELOPMENT </a:t>
            </a:r>
            <a:r>
              <a:rPr lang="en-US" sz="3600" dirty="0" smtClean="0"/>
              <a:t>PLAN/PROGRAM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200" dirty="0" smtClean="0"/>
              <a:t>KEMENTERIAN RISET, TEKNOLOGI, DAN PENDIDIKAN TINGGI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4800600"/>
            <a:ext cx="6400800" cy="17526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1400" dirty="0" smtClean="0"/>
              <a:t>PUTU SUNIKA</a:t>
            </a:r>
          </a:p>
          <a:p>
            <a:r>
              <a:rPr lang="en-US" sz="1400" dirty="0" smtClean="0"/>
              <a:t>BAGIAN PERENCANAAN DAN PENGEMBANGAN </a:t>
            </a:r>
          </a:p>
          <a:p>
            <a:r>
              <a:rPr lang="en-US" sz="1400" dirty="0" smtClean="0"/>
              <a:t>BIRO SUMBER DAYA MANUSIA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077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/>
          <p:cNvSpPr/>
          <p:nvPr/>
        </p:nvSpPr>
        <p:spPr>
          <a:xfrm>
            <a:off x="762000" y="1504335"/>
            <a:ext cx="6172200" cy="1219200"/>
          </a:xfrm>
          <a:prstGeom prst="round1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dirty="0" err="1" smtClean="0"/>
              <a:t>Pengisian</a:t>
            </a:r>
            <a:r>
              <a:rPr lang="en-US" sz="3600" dirty="0" smtClean="0"/>
              <a:t> </a:t>
            </a:r>
            <a:r>
              <a:rPr lang="en-US" sz="3600" dirty="0" err="1" smtClean="0"/>
              <a:t>formasi</a:t>
            </a:r>
            <a:r>
              <a:rPr lang="en-US" sz="3600" dirty="0" smtClean="0"/>
              <a:t> yang </a:t>
            </a:r>
            <a:r>
              <a:rPr lang="en-US" sz="3600" dirty="0" err="1" smtClean="0"/>
              <a:t>lowong</a:t>
            </a:r>
            <a:endParaRPr lang="en-US" sz="3600" dirty="0"/>
          </a:p>
        </p:txBody>
      </p:sp>
      <p:sp>
        <p:nvSpPr>
          <p:cNvPr id="5" name="Round Single Corner Rectangle 4"/>
          <p:cNvSpPr/>
          <p:nvPr/>
        </p:nvSpPr>
        <p:spPr>
          <a:xfrm>
            <a:off x="1118419" y="3066366"/>
            <a:ext cx="7239000" cy="1371600"/>
          </a:xfrm>
          <a:prstGeom prst="round1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err="1" smtClean="0"/>
              <a:t>Pengembangan</a:t>
            </a:r>
            <a:r>
              <a:rPr lang="en-US" sz="3200" b="1" dirty="0" smtClean="0"/>
              <a:t>/</a:t>
            </a:r>
            <a:r>
              <a:rPr lang="en-US" sz="3200" b="1" dirty="0" err="1" smtClean="0"/>
              <a:t>penambahan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tugas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600" b="1" dirty="0" err="1" smtClean="0"/>
              <a:t>fungsi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organisasi</a:t>
            </a:r>
            <a:endParaRPr lang="en-US" sz="3200" b="1" dirty="0"/>
          </a:p>
        </p:txBody>
      </p:sp>
      <p:sp>
        <p:nvSpPr>
          <p:cNvPr id="6" name="Round Single Corner Rectangle 5"/>
          <p:cNvSpPr/>
          <p:nvPr/>
        </p:nvSpPr>
        <p:spPr>
          <a:xfrm>
            <a:off x="1371600" y="4891548"/>
            <a:ext cx="7391400" cy="1295400"/>
          </a:xfrm>
          <a:prstGeom prst="round1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err="1" smtClean="0"/>
              <a:t>Penyempitan</a:t>
            </a:r>
            <a:r>
              <a:rPr lang="en-US" sz="3200" b="1" dirty="0" smtClean="0"/>
              <a:t>/</a:t>
            </a:r>
            <a:r>
              <a:rPr lang="en-US" sz="3200" b="1" dirty="0" err="1" smtClean="0"/>
              <a:t>penyederhaaan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tugas</a:t>
            </a:r>
            <a:r>
              <a:rPr lang="en-US" sz="3200" b="1" dirty="0" smtClean="0"/>
              <a:t>/</a:t>
            </a:r>
            <a:r>
              <a:rPr lang="en-US" sz="3200" b="1" dirty="0" err="1" smtClean="0"/>
              <a:t>fungsi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organisasi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388806" y="228600"/>
            <a:ext cx="6307394" cy="86177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RENCANA REKRUITMEN SDM 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1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POLA KARIER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89141268"/>
              </p:ext>
            </p:extLst>
          </p:nvPr>
        </p:nvGraphicFramePr>
        <p:xfrm>
          <a:off x="7620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473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PARADIGMA PENGEMBANGAN SDM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err="1" smtClean="0"/>
              <a:t>Permintaan</a:t>
            </a:r>
            <a:r>
              <a:rPr lang="en-US" sz="3200" dirty="0" smtClean="0"/>
              <a:t> </a:t>
            </a:r>
            <a:r>
              <a:rPr lang="en-US" sz="3200" dirty="0" err="1" smtClean="0"/>
              <a:t>Individu</a:t>
            </a:r>
            <a:r>
              <a:rPr lang="en-US" sz="3200" dirty="0" smtClean="0"/>
              <a:t> </a:t>
            </a:r>
          </a:p>
          <a:p>
            <a:r>
              <a:rPr lang="en-US" sz="3200" dirty="0" err="1" smtClean="0"/>
              <a:t>Pemanfaatan</a:t>
            </a:r>
            <a:r>
              <a:rPr lang="en-US" sz="3200" dirty="0" smtClean="0"/>
              <a:t> </a:t>
            </a:r>
            <a:r>
              <a:rPr lang="en-US" sz="3200" dirty="0" err="1" smtClean="0"/>
              <a:t>Kesempatan</a:t>
            </a:r>
            <a:r>
              <a:rPr lang="en-US" sz="3200" dirty="0" smtClean="0"/>
              <a:t>/</a:t>
            </a:r>
            <a:r>
              <a:rPr lang="en-US" sz="3200" dirty="0" err="1" smtClean="0"/>
              <a:t>Peluang</a:t>
            </a:r>
            <a:endParaRPr lang="en-US" sz="3200" dirty="0" smtClean="0"/>
          </a:p>
          <a:p>
            <a:r>
              <a:rPr lang="en-US" sz="3200" dirty="0" err="1" smtClean="0"/>
              <a:t>Amanat</a:t>
            </a:r>
            <a:r>
              <a:rPr lang="en-US" sz="3200" dirty="0" smtClean="0"/>
              <a:t> </a:t>
            </a:r>
            <a:r>
              <a:rPr lang="en-US" sz="3200" dirty="0" err="1" smtClean="0"/>
              <a:t>Peraturan</a:t>
            </a:r>
            <a:r>
              <a:rPr lang="en-US" sz="3200" dirty="0"/>
              <a:t> </a:t>
            </a:r>
            <a:r>
              <a:rPr lang="en-US" sz="3200" dirty="0" err="1" smtClean="0"/>
              <a:t>perundangan</a:t>
            </a:r>
            <a:r>
              <a:rPr lang="en-US" sz="3200" dirty="0" smtClean="0"/>
              <a:t> (UU ASN, </a:t>
            </a:r>
            <a:r>
              <a:rPr lang="en-US" sz="3200" dirty="0" err="1" smtClean="0"/>
              <a:t>Peraturan</a:t>
            </a:r>
            <a:r>
              <a:rPr lang="en-US" sz="3200" dirty="0" smtClean="0"/>
              <a:t> K/L..</a:t>
            </a:r>
            <a:r>
              <a:rPr lang="en-US" sz="3200" dirty="0" err="1" smtClean="0"/>
              <a:t>dst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Program </a:t>
            </a:r>
            <a:r>
              <a:rPr lang="en-US" sz="3200" dirty="0" err="1" smtClean="0"/>
              <a:t>Pengembangan</a:t>
            </a:r>
            <a:r>
              <a:rPr lang="en-US" sz="3200" dirty="0" smtClean="0"/>
              <a:t> Global/</a:t>
            </a:r>
            <a:r>
              <a:rPr lang="en-US" sz="3200" dirty="0" err="1"/>
              <a:t>N</a:t>
            </a:r>
            <a:r>
              <a:rPr lang="en-US" sz="3200" dirty="0" err="1" smtClean="0"/>
              <a:t>asional</a:t>
            </a:r>
            <a:endParaRPr lang="en-US" sz="3200" dirty="0" smtClean="0"/>
          </a:p>
          <a:p>
            <a:r>
              <a:rPr lang="en-US" sz="3200" dirty="0" smtClean="0"/>
              <a:t>HCDP</a:t>
            </a:r>
          </a:p>
          <a:p>
            <a:r>
              <a:rPr lang="en-US" sz="3200" dirty="0" smtClean="0"/>
              <a:t>Program </a:t>
            </a:r>
            <a:r>
              <a:rPr lang="en-US" sz="3200" dirty="0" err="1" smtClean="0"/>
              <a:t>Pemecahan</a:t>
            </a:r>
            <a:r>
              <a:rPr lang="en-US" sz="3200" dirty="0" smtClean="0"/>
              <a:t> </a:t>
            </a:r>
            <a:r>
              <a:rPr lang="en-US" sz="3200" dirty="0" err="1" smtClean="0"/>
              <a:t>Masalah</a:t>
            </a:r>
            <a:r>
              <a:rPr lang="en-US" sz="3200" dirty="0" smtClean="0"/>
              <a:t> (HCDP plus)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40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534400" cy="758952"/>
          </a:xfrm>
        </p:spPr>
        <p:txBody>
          <a:bodyPr>
            <a:noAutofit/>
          </a:bodyPr>
          <a:lstStyle/>
          <a:p>
            <a:r>
              <a:rPr lang="en-US" sz="3200" dirty="0" smtClean="0"/>
              <a:t>TANTANGAN PENGEMBANGAN SDM PADA INSTANSI PEMERINTAH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Ketersediaan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Komposisi</a:t>
            </a:r>
            <a:r>
              <a:rPr lang="en-US" dirty="0" smtClean="0"/>
              <a:t> SDM versus </a:t>
            </a:r>
            <a:r>
              <a:rPr lang="en-US" dirty="0" err="1" smtClean="0"/>
              <a:t>Regulasi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Kesinambungan</a:t>
            </a:r>
            <a:r>
              <a:rPr lang="en-US" dirty="0" smtClean="0"/>
              <a:t> program </a:t>
            </a:r>
            <a:r>
              <a:rPr lang="en-US" dirty="0" err="1" smtClean="0"/>
              <a:t>pembangunan</a:t>
            </a:r>
            <a:r>
              <a:rPr lang="en-US" dirty="0" smtClean="0"/>
              <a:t> (</a:t>
            </a:r>
            <a:r>
              <a:rPr lang="en-US" dirty="0" err="1" smtClean="0"/>
              <a:t>pendidikan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jangka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panjang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ym typeface="Wingdings" pitchFamily="2" charset="2"/>
              </a:rPr>
              <a:t>Penempatan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kembali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pasca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Pendidikan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Pelatihan</a:t>
            </a:r>
            <a:endParaRPr lang="en-US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Labor Turn Over, </a:t>
            </a:r>
          </a:p>
          <a:p>
            <a:pPr marL="973138" indent="-457200">
              <a:buFontTx/>
              <a:buChar char="-"/>
            </a:pPr>
            <a:r>
              <a:rPr lang="en-US" dirty="0" err="1" smtClean="0">
                <a:sym typeface="Wingdings" pitchFamily="2" charset="2"/>
              </a:rPr>
              <a:t>Kondisi</a:t>
            </a:r>
            <a:r>
              <a:rPr lang="en-US" dirty="0" smtClean="0">
                <a:sym typeface="Wingdings" pitchFamily="2" charset="2"/>
              </a:rPr>
              <a:t>/</a:t>
            </a:r>
            <a:r>
              <a:rPr lang="en-US" dirty="0" err="1" smtClean="0">
                <a:sym typeface="Wingdings" pitchFamily="2" charset="2"/>
              </a:rPr>
              <a:t>lingkungan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kerja</a:t>
            </a:r>
            <a:endParaRPr lang="en-US" dirty="0" smtClean="0">
              <a:sym typeface="Wingdings" pitchFamily="2" charset="2"/>
            </a:endParaRPr>
          </a:p>
          <a:p>
            <a:pPr marL="973138" indent="-457200">
              <a:buFontTx/>
              <a:buChar char="-"/>
            </a:pPr>
            <a:r>
              <a:rPr lang="en-US" dirty="0" err="1" smtClean="0">
                <a:sym typeface="Wingdings" pitchFamily="2" charset="2"/>
              </a:rPr>
              <a:t>Sistem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Remunerasi</a:t>
            </a:r>
            <a:r>
              <a:rPr lang="en-US" dirty="0" smtClean="0">
                <a:sym typeface="Wingdings" pitchFamily="2" charset="2"/>
              </a:rPr>
              <a:t>/</a:t>
            </a:r>
            <a:r>
              <a:rPr lang="en-US" dirty="0" err="1" smtClean="0">
                <a:sym typeface="Wingdings" pitchFamily="2" charset="2"/>
              </a:rPr>
              <a:t>penggajian</a:t>
            </a:r>
            <a:r>
              <a:rPr lang="en-US" dirty="0" smtClean="0">
                <a:sym typeface="Wingdings" pitchFamily="2" charset="2"/>
              </a:rPr>
              <a:t>/</a:t>
            </a:r>
            <a:r>
              <a:rPr lang="en-US" dirty="0" err="1" smtClean="0">
                <a:sym typeface="Wingdings" pitchFamily="2" charset="2"/>
              </a:rPr>
              <a:t>fasilitas</a:t>
            </a:r>
            <a:endParaRPr lang="en-US" dirty="0" smtClean="0">
              <a:sym typeface="Wingdings" pitchFamily="2" charset="2"/>
            </a:endParaRPr>
          </a:p>
          <a:p>
            <a:pPr marL="973138" indent="-457200">
              <a:buFontTx/>
              <a:buChar char="-"/>
            </a:pPr>
            <a:r>
              <a:rPr lang="en-US" dirty="0" err="1" smtClean="0">
                <a:sym typeface="Wingdings" pitchFamily="2" charset="2"/>
              </a:rPr>
              <a:t>Generasi</a:t>
            </a:r>
            <a:r>
              <a:rPr lang="en-US" dirty="0" smtClean="0">
                <a:sym typeface="Wingdings" pitchFamily="2" charset="2"/>
              </a:rPr>
              <a:t> Y</a:t>
            </a:r>
          </a:p>
          <a:p>
            <a:pPr marL="973138" indent="-457200">
              <a:buFontTx/>
              <a:buChar char="-"/>
            </a:pPr>
            <a:r>
              <a:rPr lang="en-US" dirty="0" err="1" smtClean="0">
                <a:sym typeface="Wingdings" pitchFamily="2" charset="2"/>
              </a:rPr>
              <a:t>Dll</a:t>
            </a:r>
            <a:r>
              <a:rPr lang="en-US" dirty="0" smtClean="0">
                <a:sym typeface="Wingdings" pitchFamily="2" charset="2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530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err="1" smtClean="0"/>
              <a:t>Terimakasih</a:t>
            </a:r>
            <a:r>
              <a:rPr lang="en-US" sz="5400" dirty="0" smtClean="0"/>
              <a:t>…..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0140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5181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DASAR HUKUM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200" dirty="0" err="1" smtClean="0"/>
              <a:t>Pasal</a:t>
            </a:r>
            <a:r>
              <a:rPr lang="en-US" sz="4200" dirty="0" smtClean="0"/>
              <a:t> 70 UU ASN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arenBoth"/>
            </a:pP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Pegawai</a:t>
            </a:r>
            <a:r>
              <a:rPr lang="en-US" dirty="0" smtClean="0"/>
              <a:t> </a:t>
            </a:r>
            <a:r>
              <a:rPr lang="en-US" dirty="0"/>
              <a:t>ASN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kesempatan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 smtClean="0"/>
              <a:t>kompetensi</a:t>
            </a:r>
            <a:endParaRPr lang="en-US" dirty="0" smtClean="0"/>
          </a:p>
          <a:p>
            <a:pPr marL="515938" indent="-515938">
              <a:buNone/>
            </a:pPr>
            <a:r>
              <a:rPr lang="en-US" dirty="0" smtClean="0"/>
              <a:t>(2)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dirty="0" err="1" smtClean="0"/>
              <a:t>sebagaimana</a:t>
            </a:r>
            <a:r>
              <a:rPr lang="en-US" dirty="0" smtClean="0"/>
              <a:t> </a:t>
            </a:r>
            <a:r>
              <a:rPr lang="en-US" dirty="0" err="1" smtClean="0"/>
              <a:t>dimaksud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ayat</a:t>
            </a:r>
            <a:r>
              <a:rPr lang="en-US" dirty="0"/>
              <a:t> (1) </a:t>
            </a:r>
            <a:r>
              <a:rPr lang="en-US" dirty="0" err="1"/>
              <a:t>antara</a:t>
            </a:r>
            <a:r>
              <a:rPr lang="en-US" dirty="0"/>
              <a:t> lain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pelatihan</a:t>
            </a:r>
            <a:r>
              <a:rPr lang="en-US" dirty="0"/>
              <a:t>, seminar, </a:t>
            </a:r>
            <a:r>
              <a:rPr lang="en-US" dirty="0" err="1"/>
              <a:t>kursus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penataran</a:t>
            </a:r>
            <a:endParaRPr lang="en-US" dirty="0" smtClean="0"/>
          </a:p>
          <a:p>
            <a:pPr marL="515938" indent="-515938">
              <a:buNone/>
            </a:pPr>
            <a:r>
              <a:rPr lang="en-US" dirty="0" smtClean="0"/>
              <a:t>(4)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dirty="0" err="1" smtClean="0"/>
              <a:t>sebagaimana</a:t>
            </a:r>
            <a:r>
              <a:rPr lang="en-US" dirty="0" smtClean="0"/>
              <a:t> </a:t>
            </a:r>
            <a:r>
              <a:rPr lang="en-US" dirty="0" err="1" smtClean="0"/>
              <a:t>dimaksud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/>
              <a:t>Instansi</a:t>
            </a:r>
            <a:r>
              <a:rPr lang="en-US" dirty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wajib</a:t>
            </a:r>
            <a:r>
              <a:rPr lang="en-US" dirty="0" smtClean="0"/>
              <a:t> </a:t>
            </a: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 </a:t>
            </a:r>
            <a:r>
              <a:rPr lang="en-US" dirty="0" err="1" smtClean="0"/>
              <a:t>tahunan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tertuang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 </a:t>
            </a:r>
            <a:r>
              <a:rPr lang="en-US" dirty="0" err="1"/>
              <a:t>tahunan</a:t>
            </a:r>
            <a:r>
              <a:rPr lang="en-US" dirty="0"/>
              <a:t> </a:t>
            </a:r>
            <a:r>
              <a:rPr lang="en-US" dirty="0" err="1"/>
              <a:t>instansi</a:t>
            </a:r>
            <a:r>
              <a:rPr lang="en-US" dirty="0"/>
              <a:t> </a:t>
            </a:r>
            <a:r>
              <a:rPr lang="en-US" dirty="0" err="1" smtClean="0"/>
              <a:t>masing-masing</a:t>
            </a:r>
            <a:r>
              <a:rPr lang="en-US" dirty="0"/>
              <a:t>.</a:t>
            </a:r>
          </a:p>
          <a:p>
            <a:pPr marL="515938" indent="-515938">
              <a:buNone/>
            </a:pPr>
            <a:endParaRPr lang="en-US" dirty="0" smtClean="0"/>
          </a:p>
          <a:p>
            <a:pPr marL="515938" indent="-515938">
              <a:buNone/>
            </a:pPr>
            <a:endParaRPr lang="en-US" dirty="0"/>
          </a:p>
          <a:p>
            <a:pPr marL="514350" indent="-514350">
              <a:buAutoNum type="arabicParenBoth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5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DASAR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295400"/>
            <a:ext cx="8153400" cy="5257800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en-US" sz="4200" b="1" dirty="0" smtClean="0"/>
              <a:t>TUGAS DAN FUNGSI ORGANISASI </a:t>
            </a:r>
          </a:p>
          <a:p>
            <a:pPr marL="0" indent="0" algn="just">
              <a:buNone/>
            </a:pPr>
            <a:r>
              <a:rPr lang="en-US" sz="4200" b="1" dirty="0" err="1" smtClean="0"/>
              <a:t>Permenristek</a:t>
            </a:r>
            <a:r>
              <a:rPr lang="en-US" sz="4200" b="1" dirty="0" smtClean="0"/>
              <a:t> </a:t>
            </a:r>
            <a:r>
              <a:rPr lang="en-US" sz="4200" b="1" dirty="0" err="1" smtClean="0"/>
              <a:t>Nomor</a:t>
            </a:r>
            <a:r>
              <a:rPr lang="en-US" sz="4200" b="1" dirty="0" smtClean="0"/>
              <a:t> 15 </a:t>
            </a:r>
            <a:r>
              <a:rPr lang="en-US" sz="4200" b="1" dirty="0" err="1" smtClean="0"/>
              <a:t>Tahun</a:t>
            </a:r>
            <a:r>
              <a:rPr lang="en-US" sz="4200" b="1" dirty="0" smtClean="0"/>
              <a:t> 2015 </a:t>
            </a:r>
            <a:r>
              <a:rPr lang="en-US" sz="4200" b="1" dirty="0" err="1" smtClean="0"/>
              <a:t>ttg</a:t>
            </a:r>
            <a:r>
              <a:rPr lang="en-US" sz="4200" b="1" dirty="0" smtClean="0"/>
              <a:t> </a:t>
            </a:r>
            <a:r>
              <a:rPr lang="en-US" sz="4200" b="1" dirty="0" err="1" smtClean="0"/>
              <a:t>Organisasi</a:t>
            </a:r>
            <a:r>
              <a:rPr lang="en-US" sz="4200" b="1" dirty="0" smtClean="0"/>
              <a:t> </a:t>
            </a:r>
            <a:r>
              <a:rPr lang="en-US" sz="4200" b="1" dirty="0" err="1" smtClean="0"/>
              <a:t>dan</a:t>
            </a:r>
            <a:r>
              <a:rPr lang="en-US" sz="4200" b="1" dirty="0" smtClean="0"/>
              <a:t> Tata </a:t>
            </a:r>
            <a:r>
              <a:rPr lang="en-US" sz="4200" b="1" dirty="0" err="1" smtClean="0"/>
              <a:t>Kerja</a:t>
            </a:r>
            <a:r>
              <a:rPr lang="en-US" sz="4200" b="1" dirty="0" smtClean="0"/>
              <a:t> </a:t>
            </a:r>
            <a:r>
              <a:rPr lang="en-US" sz="4200" b="1" dirty="0" err="1" smtClean="0"/>
              <a:t>Kemenristekdikti</a:t>
            </a:r>
            <a:endParaRPr lang="en-US" sz="4200" b="1" dirty="0" smtClean="0"/>
          </a:p>
          <a:p>
            <a:pPr marL="0" indent="0" algn="just">
              <a:buNone/>
            </a:pPr>
            <a:endParaRPr lang="en-US" sz="5000" b="1" dirty="0" smtClean="0"/>
          </a:p>
          <a:p>
            <a:pPr marL="0" indent="0" algn="just">
              <a:buNone/>
            </a:pPr>
            <a:r>
              <a:rPr lang="en-US" sz="4000" dirty="0" err="1" smtClean="0"/>
              <a:t>Pasal</a:t>
            </a:r>
            <a:r>
              <a:rPr lang="en-US" sz="4000" dirty="0" smtClean="0"/>
              <a:t> 27</a:t>
            </a:r>
          </a:p>
          <a:p>
            <a:pPr marL="0" indent="0" algn="just">
              <a:buNone/>
            </a:pPr>
            <a:r>
              <a:rPr lang="en-US" sz="2900" dirty="0" err="1" smtClean="0"/>
              <a:t>Bagian</a:t>
            </a:r>
            <a:r>
              <a:rPr lang="en-US" sz="2900" dirty="0" smtClean="0"/>
              <a:t> </a:t>
            </a:r>
            <a:r>
              <a:rPr lang="en-US" sz="2900" dirty="0" err="1"/>
              <a:t>Perencanaan</a:t>
            </a:r>
            <a:r>
              <a:rPr lang="en-US" sz="2900" dirty="0"/>
              <a:t> </a:t>
            </a:r>
            <a:r>
              <a:rPr lang="en-US" sz="2900" dirty="0" err="1"/>
              <a:t>dan</a:t>
            </a:r>
            <a:r>
              <a:rPr lang="en-US" sz="2900" dirty="0"/>
              <a:t> </a:t>
            </a:r>
            <a:r>
              <a:rPr lang="en-US" sz="2900" dirty="0" err="1"/>
              <a:t>Pengembangan</a:t>
            </a:r>
            <a:r>
              <a:rPr lang="en-US" sz="2900" dirty="0"/>
              <a:t> </a:t>
            </a:r>
            <a:r>
              <a:rPr lang="en-US" sz="2900" dirty="0" err="1"/>
              <a:t>mempunyai</a:t>
            </a:r>
            <a:r>
              <a:rPr lang="en-US" sz="2900" dirty="0"/>
              <a:t> </a:t>
            </a:r>
            <a:r>
              <a:rPr lang="en-US" sz="2900" dirty="0" err="1"/>
              <a:t>tugas</a:t>
            </a:r>
            <a:r>
              <a:rPr lang="en-US" sz="2900" dirty="0"/>
              <a:t> </a:t>
            </a:r>
            <a:r>
              <a:rPr lang="en-US" sz="2900" dirty="0" err="1"/>
              <a:t>melaksanakan</a:t>
            </a:r>
            <a:r>
              <a:rPr lang="en-US" sz="2900" dirty="0"/>
              <a:t> </a:t>
            </a:r>
            <a:r>
              <a:rPr lang="en-US" sz="2900" dirty="0" err="1"/>
              <a:t>penyiapan</a:t>
            </a:r>
            <a:r>
              <a:rPr lang="en-US" sz="2900" dirty="0"/>
              <a:t> </a:t>
            </a:r>
            <a:r>
              <a:rPr lang="en-US" sz="2900" dirty="0" err="1"/>
              <a:t>penyusunan</a:t>
            </a:r>
            <a:r>
              <a:rPr lang="en-US" sz="2900" dirty="0"/>
              <a:t> </a:t>
            </a:r>
            <a:r>
              <a:rPr lang="en-US" sz="2900" dirty="0" err="1"/>
              <a:t>standar</a:t>
            </a:r>
            <a:r>
              <a:rPr lang="en-US" sz="2900" dirty="0"/>
              <a:t> </a:t>
            </a:r>
            <a:r>
              <a:rPr lang="en-US" sz="2900" dirty="0" err="1"/>
              <a:t>kualifikasi</a:t>
            </a:r>
            <a:r>
              <a:rPr lang="en-US" sz="2900" dirty="0"/>
              <a:t> </a:t>
            </a:r>
            <a:r>
              <a:rPr lang="en-US" sz="2900" dirty="0" err="1"/>
              <a:t>dan</a:t>
            </a:r>
            <a:r>
              <a:rPr lang="en-US" sz="2900" dirty="0"/>
              <a:t> </a:t>
            </a:r>
            <a:r>
              <a:rPr lang="en-US" sz="2900" dirty="0" err="1"/>
              <a:t>rencana</a:t>
            </a:r>
            <a:r>
              <a:rPr lang="en-US" sz="2900" dirty="0"/>
              <a:t> </a:t>
            </a:r>
            <a:r>
              <a:rPr lang="en-US" sz="2900" dirty="0" err="1"/>
              <a:t>formasi</a:t>
            </a:r>
            <a:r>
              <a:rPr lang="en-US" sz="2900" dirty="0"/>
              <a:t> </a:t>
            </a:r>
            <a:r>
              <a:rPr lang="en-US" sz="2900" dirty="0" err="1"/>
              <a:t>sumber</a:t>
            </a:r>
            <a:r>
              <a:rPr lang="en-US" sz="2900" dirty="0"/>
              <a:t> </a:t>
            </a:r>
            <a:r>
              <a:rPr lang="en-US" sz="2900" dirty="0" err="1"/>
              <a:t>daya</a:t>
            </a:r>
            <a:r>
              <a:rPr lang="en-US" sz="2900" dirty="0"/>
              <a:t> </a:t>
            </a:r>
            <a:r>
              <a:rPr lang="en-US" sz="2900" dirty="0" err="1"/>
              <a:t>manusia</a:t>
            </a:r>
            <a:r>
              <a:rPr lang="en-US" sz="2900" dirty="0"/>
              <a:t>, </a:t>
            </a:r>
            <a:r>
              <a:rPr lang="en-US" sz="2900" dirty="0" err="1"/>
              <a:t>pelaksanaan</a:t>
            </a:r>
            <a:r>
              <a:rPr lang="en-US" sz="2900" dirty="0"/>
              <a:t> </a:t>
            </a:r>
            <a:r>
              <a:rPr lang="en-US" sz="2900" dirty="0" err="1"/>
              <a:t>urusan</a:t>
            </a:r>
            <a:r>
              <a:rPr lang="en-US" sz="2900" dirty="0"/>
              <a:t> </a:t>
            </a:r>
            <a:r>
              <a:rPr lang="en-US" sz="2900" dirty="0" err="1"/>
              <a:t>pengadaan</a:t>
            </a:r>
            <a:r>
              <a:rPr lang="en-US" sz="2900" dirty="0"/>
              <a:t> </a:t>
            </a:r>
            <a:r>
              <a:rPr lang="en-US" sz="2900" dirty="0" err="1"/>
              <a:t>sumber</a:t>
            </a:r>
            <a:r>
              <a:rPr lang="en-US" sz="2900" dirty="0"/>
              <a:t> </a:t>
            </a:r>
            <a:r>
              <a:rPr lang="en-US" sz="2900" dirty="0" err="1"/>
              <a:t>daya</a:t>
            </a:r>
            <a:r>
              <a:rPr lang="en-US" sz="2900" dirty="0"/>
              <a:t> </a:t>
            </a:r>
            <a:r>
              <a:rPr lang="en-US" sz="2900" dirty="0" err="1"/>
              <a:t>manusia</a:t>
            </a:r>
            <a:r>
              <a:rPr lang="en-US" sz="2900" dirty="0"/>
              <a:t>, </a:t>
            </a:r>
            <a:r>
              <a:rPr lang="en-US" sz="2900" dirty="0" err="1"/>
              <a:t>pengembangan</a:t>
            </a:r>
            <a:r>
              <a:rPr lang="en-US" sz="2900" dirty="0"/>
              <a:t> </a:t>
            </a:r>
            <a:r>
              <a:rPr lang="en-US" sz="2900" dirty="0" err="1"/>
              <a:t>dan</a:t>
            </a:r>
            <a:r>
              <a:rPr lang="en-US" sz="2900" dirty="0"/>
              <a:t> </a:t>
            </a:r>
            <a:r>
              <a:rPr lang="en-US" sz="2900" dirty="0" err="1"/>
              <a:t>pembinaan</a:t>
            </a:r>
            <a:r>
              <a:rPr lang="en-US" sz="2900" dirty="0"/>
              <a:t> </a:t>
            </a:r>
            <a:r>
              <a:rPr lang="en-US" sz="2900" dirty="0" err="1"/>
              <a:t>sistem</a:t>
            </a:r>
            <a:r>
              <a:rPr lang="en-US" sz="2900" dirty="0"/>
              <a:t> </a:t>
            </a:r>
            <a:r>
              <a:rPr lang="en-US" sz="2900" dirty="0" err="1"/>
              <a:t>pola</a:t>
            </a:r>
            <a:r>
              <a:rPr lang="en-US" sz="2900" dirty="0"/>
              <a:t> </a:t>
            </a:r>
            <a:r>
              <a:rPr lang="en-US" sz="2900" dirty="0" err="1"/>
              <a:t>karier</a:t>
            </a:r>
            <a:r>
              <a:rPr lang="en-US" sz="2900" dirty="0"/>
              <a:t> </a:t>
            </a:r>
            <a:r>
              <a:rPr lang="en-US" sz="2900" dirty="0" err="1"/>
              <a:t>pegawai</a:t>
            </a:r>
            <a:r>
              <a:rPr lang="en-US" sz="2900" dirty="0"/>
              <a:t>, </a:t>
            </a:r>
            <a:r>
              <a:rPr lang="en-US" sz="2900" dirty="0" err="1"/>
              <a:t>serta</a:t>
            </a:r>
            <a:r>
              <a:rPr lang="en-US" sz="2900" dirty="0"/>
              <a:t> </a:t>
            </a:r>
            <a:r>
              <a:rPr lang="en-US" sz="2900" dirty="0" err="1"/>
              <a:t>pelaksanaan</a:t>
            </a:r>
            <a:r>
              <a:rPr lang="en-US" sz="2900" dirty="0"/>
              <a:t> </a:t>
            </a:r>
            <a:r>
              <a:rPr lang="en-US" sz="2900" dirty="0" err="1"/>
              <a:t>urusan</a:t>
            </a:r>
            <a:r>
              <a:rPr lang="en-US" sz="2900" dirty="0"/>
              <a:t> </a:t>
            </a:r>
            <a:r>
              <a:rPr lang="en-US" sz="2900" dirty="0" err="1"/>
              <a:t>peningkatan</a:t>
            </a:r>
            <a:r>
              <a:rPr lang="en-US" sz="2900" dirty="0"/>
              <a:t> </a:t>
            </a:r>
            <a:r>
              <a:rPr lang="en-US" sz="2900" dirty="0" err="1"/>
              <a:t>kompetensi</a:t>
            </a:r>
            <a:r>
              <a:rPr lang="en-US" sz="2900" dirty="0"/>
              <a:t> </a:t>
            </a:r>
            <a:r>
              <a:rPr lang="en-US" sz="2900" dirty="0" err="1"/>
              <a:t>pegawai</a:t>
            </a:r>
            <a:r>
              <a:rPr lang="en-US" sz="2900" dirty="0"/>
              <a:t>. </a:t>
            </a:r>
            <a:endParaRPr lang="en-US" sz="2900" dirty="0" smtClean="0"/>
          </a:p>
          <a:p>
            <a:pPr marL="0" indent="0" algn="just">
              <a:buNone/>
            </a:pPr>
            <a:endParaRPr lang="en-US" sz="5100" dirty="0" smtClean="0"/>
          </a:p>
          <a:p>
            <a:pPr marL="0" indent="0" algn="just">
              <a:buNone/>
            </a:pPr>
            <a:r>
              <a:rPr lang="en-US" sz="4000" dirty="0" err="1" smtClean="0"/>
              <a:t>Pasal</a:t>
            </a:r>
            <a:r>
              <a:rPr lang="en-US" sz="4000" dirty="0" smtClean="0"/>
              <a:t> </a:t>
            </a:r>
            <a:r>
              <a:rPr lang="en-US" sz="4000" dirty="0"/>
              <a:t>28 </a:t>
            </a:r>
          </a:p>
          <a:p>
            <a:pPr marL="0" indent="0" algn="just">
              <a:buNone/>
            </a:pPr>
            <a:r>
              <a:rPr lang="sv-SE" sz="2900" dirty="0"/>
              <a:t>Dalam melaksanakan tugas sebagaimana dimaksud dalam Pasal 27, Bagian Perencanaan dan Pengembangan menyelenggarakan fungsi: </a:t>
            </a:r>
          </a:p>
          <a:p>
            <a:pPr marL="0" indent="0" algn="just">
              <a:buNone/>
            </a:pPr>
            <a:r>
              <a:rPr lang="en-US" sz="2900" dirty="0"/>
              <a:t>a. </a:t>
            </a:r>
            <a:r>
              <a:rPr lang="en-US" sz="2900" dirty="0" err="1" smtClean="0"/>
              <a:t>penyiapan</a:t>
            </a:r>
            <a:r>
              <a:rPr lang="en-US" sz="2900" dirty="0" smtClean="0"/>
              <a:t> </a:t>
            </a:r>
            <a:r>
              <a:rPr lang="en-US" sz="2900" dirty="0" err="1" smtClean="0"/>
              <a:t>penyusunan</a:t>
            </a:r>
            <a:r>
              <a:rPr lang="en-US" sz="2900" dirty="0" smtClean="0"/>
              <a:t> </a:t>
            </a:r>
            <a:r>
              <a:rPr lang="en-US" sz="2900" dirty="0" err="1" smtClean="0"/>
              <a:t>standar</a:t>
            </a:r>
            <a:r>
              <a:rPr lang="en-US" sz="2900" dirty="0" smtClean="0"/>
              <a:t> </a:t>
            </a:r>
            <a:r>
              <a:rPr lang="en-US" sz="2900" dirty="0" err="1" smtClean="0"/>
              <a:t>kualifikasi</a:t>
            </a:r>
            <a:r>
              <a:rPr lang="en-US" sz="2900" dirty="0" smtClean="0"/>
              <a:t> </a:t>
            </a:r>
            <a:r>
              <a:rPr lang="en-US" sz="2900" dirty="0" err="1" smtClean="0"/>
              <a:t>dan</a:t>
            </a:r>
            <a:r>
              <a:rPr lang="en-US" sz="2900" dirty="0" smtClean="0"/>
              <a:t> </a:t>
            </a:r>
            <a:r>
              <a:rPr lang="en-US" sz="2900" dirty="0" err="1" smtClean="0"/>
              <a:t>rencana</a:t>
            </a:r>
            <a:r>
              <a:rPr lang="en-US" sz="2900" dirty="0" smtClean="0"/>
              <a:t> </a:t>
            </a:r>
            <a:r>
              <a:rPr lang="en-US" sz="2900" dirty="0" err="1" smtClean="0"/>
              <a:t>formasi</a:t>
            </a:r>
            <a:r>
              <a:rPr lang="en-US" sz="2900" dirty="0" smtClean="0"/>
              <a:t> </a:t>
            </a:r>
            <a:r>
              <a:rPr lang="en-US" sz="2900" dirty="0" err="1" smtClean="0"/>
              <a:t>sumber</a:t>
            </a:r>
            <a:r>
              <a:rPr lang="en-US" sz="2900" dirty="0" smtClean="0"/>
              <a:t> </a:t>
            </a:r>
            <a:r>
              <a:rPr lang="en-US" sz="2900" dirty="0" err="1" smtClean="0"/>
              <a:t>daya</a:t>
            </a:r>
            <a:r>
              <a:rPr lang="en-US" sz="2900" dirty="0" smtClean="0"/>
              <a:t> </a:t>
            </a:r>
            <a:r>
              <a:rPr lang="en-US" sz="2900" dirty="0" err="1" smtClean="0"/>
              <a:t>manusia</a:t>
            </a:r>
            <a:r>
              <a:rPr lang="en-US" sz="2900" dirty="0" smtClean="0"/>
              <a:t>; </a:t>
            </a:r>
          </a:p>
          <a:p>
            <a:pPr marL="0" indent="0" algn="just">
              <a:buNone/>
            </a:pPr>
            <a:r>
              <a:rPr lang="fi-FI" sz="2900" dirty="0" smtClean="0"/>
              <a:t>b. penyiapan pelaksanaan urusan pengadaan sumber daya manusia; </a:t>
            </a:r>
          </a:p>
          <a:p>
            <a:pPr marL="0" indent="0" algn="just">
              <a:buNone/>
            </a:pPr>
            <a:r>
              <a:rPr lang="en-US" sz="2900" dirty="0" smtClean="0"/>
              <a:t>c. </a:t>
            </a:r>
            <a:r>
              <a:rPr lang="en-US" sz="2900" dirty="0" err="1" smtClean="0"/>
              <a:t>penyiapan</a:t>
            </a:r>
            <a:r>
              <a:rPr lang="en-US" sz="2900" dirty="0" smtClean="0"/>
              <a:t> </a:t>
            </a:r>
            <a:r>
              <a:rPr lang="en-US" sz="2900" dirty="0" err="1" smtClean="0"/>
              <a:t>pengembangan</a:t>
            </a:r>
            <a:r>
              <a:rPr lang="en-US" sz="2900" dirty="0" smtClean="0"/>
              <a:t> </a:t>
            </a:r>
            <a:r>
              <a:rPr lang="en-US" sz="2900" dirty="0" err="1" smtClean="0"/>
              <a:t>pola</a:t>
            </a:r>
            <a:r>
              <a:rPr lang="en-US" sz="2900" dirty="0" smtClean="0"/>
              <a:t> </a:t>
            </a:r>
            <a:r>
              <a:rPr lang="en-US" sz="2900" dirty="0" err="1" smtClean="0"/>
              <a:t>karier</a:t>
            </a:r>
            <a:r>
              <a:rPr lang="en-US" sz="2900" dirty="0" smtClean="0"/>
              <a:t> </a:t>
            </a:r>
            <a:r>
              <a:rPr lang="en-US" sz="2900" dirty="0" err="1" smtClean="0"/>
              <a:t>pegawai</a:t>
            </a:r>
            <a:r>
              <a:rPr lang="en-US" sz="2900" dirty="0" smtClean="0"/>
              <a:t>; </a:t>
            </a:r>
          </a:p>
          <a:p>
            <a:pPr marL="0" indent="0" algn="just">
              <a:buNone/>
            </a:pPr>
            <a:r>
              <a:rPr lang="fi-FI" sz="2900" dirty="0" smtClean="0"/>
              <a:t>d. penyiapan pembinaan sistem pola karier pegawai; </a:t>
            </a:r>
          </a:p>
          <a:p>
            <a:pPr marL="0" indent="0" algn="just">
              <a:buNone/>
            </a:pPr>
            <a:r>
              <a:rPr lang="fi-FI" sz="3400" b="1" dirty="0" smtClean="0"/>
              <a:t>e. </a:t>
            </a:r>
            <a:r>
              <a:rPr lang="fi-FI" sz="3800" b="1" dirty="0" smtClean="0"/>
              <a:t>penyiapan pelaksanaan urusan peningkatan kompetensi pegawai; dan </a:t>
            </a:r>
          </a:p>
          <a:p>
            <a:pPr marL="0" indent="0" algn="just">
              <a:buNone/>
            </a:pPr>
            <a:r>
              <a:rPr lang="fi-FI" sz="3800" b="1" dirty="0" smtClean="0"/>
              <a:t>f</a:t>
            </a:r>
            <a:r>
              <a:rPr lang="fi-FI" sz="3800" b="1" dirty="0"/>
              <a:t>. penyiapan pelaksanaan urusan peningkatan keterampilan pegawai. 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74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80000"/>
                <a:satMod val="100000"/>
                <a:lumMod val="100000"/>
              </a:schemeClr>
            </a:gs>
            <a:gs pos="65000">
              <a:schemeClr val="bg2">
                <a:tint val="100000"/>
                <a:shade val="95000"/>
                <a:satMod val="100000"/>
                <a:lumMod val="100000"/>
              </a:schemeClr>
            </a:gs>
            <a:gs pos="100000">
              <a:schemeClr val="bg2">
                <a:tint val="88000"/>
                <a:shade val="100000"/>
                <a:satMod val="400000"/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14400"/>
          </a:xfrm>
        </p:spPr>
        <p:txBody>
          <a:bodyPr/>
          <a:lstStyle/>
          <a:p>
            <a:r>
              <a:rPr lang="en-US" dirty="0" smtClean="0"/>
              <a:t>PENGEMBANGAN SDM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676400"/>
            <a:ext cx="6400800" cy="685800"/>
          </a:xfrm>
        </p:spPr>
        <p:txBody>
          <a:bodyPr/>
          <a:lstStyle/>
          <a:p>
            <a:pPr algn="ctr"/>
            <a:r>
              <a:rPr lang="en-US" dirty="0" smtClean="0"/>
              <a:t>BAHAN RUJUKAN/BAHAN KERJA 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44335600"/>
              </p:ext>
            </p:extLst>
          </p:nvPr>
        </p:nvGraphicFramePr>
        <p:xfrm>
          <a:off x="457200" y="2590800"/>
          <a:ext cx="8458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482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04800"/>
            <a:ext cx="3810000" cy="792162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RENSTRA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02248460"/>
              </p:ext>
            </p:extLst>
          </p:nvPr>
        </p:nvGraphicFramePr>
        <p:xfrm>
          <a:off x="533400" y="1397000"/>
          <a:ext cx="8305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own Arrow 4"/>
          <p:cNvSpPr/>
          <p:nvPr/>
        </p:nvSpPr>
        <p:spPr>
          <a:xfrm>
            <a:off x="762000" y="5486400"/>
            <a:ext cx="8077200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FOKUS PEMBANGUNAN </a:t>
            </a:r>
          </a:p>
          <a:p>
            <a:pPr algn="ctr"/>
            <a:r>
              <a:rPr lang="en-US" dirty="0" smtClean="0"/>
              <a:t>(ENERGI, MARITIM…..)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38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599"/>
            <a:ext cx="7772400" cy="83820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STRATEGI PENGEMBANGAN</a:t>
            </a:r>
            <a:endParaRPr lang="en-US" sz="3600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473895894"/>
              </p:ext>
            </p:extLst>
          </p:nvPr>
        </p:nvGraphicFramePr>
        <p:xfrm>
          <a:off x="533400" y="2057400"/>
          <a:ext cx="8077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357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8000" cy="868362"/>
          </a:xfr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DATA SDM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7708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668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DATA PEGAWAI BERDASARKAN TINGKAT DAN BIDANG PENDIDIKAN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8274033"/>
              </p:ext>
            </p:extLst>
          </p:nvPr>
        </p:nvGraphicFramePr>
        <p:xfrm>
          <a:off x="533400" y="1981200"/>
          <a:ext cx="8229600" cy="422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109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1143000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DATA PEGAWAI BERDASARKAN KELOMPOK USIA DAN RENCANA PENSIUN</a:t>
            </a:r>
            <a:br>
              <a:rPr lang="en-US" sz="3200" dirty="0" smtClean="0"/>
            </a:br>
            <a:endParaRPr lang="en-US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12306785"/>
              </p:ext>
            </p:extLst>
          </p:nvPr>
        </p:nvGraphicFramePr>
        <p:xfrm>
          <a:off x="381000" y="1397000"/>
          <a:ext cx="84582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112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rie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5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501</Words>
  <Application>Microsoft Office PowerPoint</Application>
  <PresentationFormat>On-screen Show (4:3)</PresentationFormat>
  <Paragraphs>97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Technic</vt:lpstr>
      <vt:lpstr>Clarity</vt:lpstr>
      <vt:lpstr>1_Clarity</vt:lpstr>
      <vt:lpstr>Perspective</vt:lpstr>
      <vt:lpstr>Slipstream</vt:lpstr>
      <vt:lpstr>Aspect</vt:lpstr>
      <vt:lpstr>Thatch</vt:lpstr>
      <vt:lpstr>Trek</vt:lpstr>
      <vt:lpstr>Equity</vt:lpstr>
      <vt:lpstr>Oriel</vt:lpstr>
      <vt:lpstr>BlackTie</vt:lpstr>
      <vt:lpstr>HUMAN CAPITAL DEVELOPMENT PLAN/PROGRAM  KEMENTERIAN RISET, TEKNOLOGI, DAN PENDIDIKAN TINGGI </vt:lpstr>
      <vt:lpstr>DASAR HUKUM (1)</vt:lpstr>
      <vt:lpstr>  DASAR (2)</vt:lpstr>
      <vt:lpstr>PENGEMBANGAN SDM</vt:lpstr>
      <vt:lpstr>RENSTRA</vt:lpstr>
      <vt:lpstr>STRATEGI PENGEMBANGAN</vt:lpstr>
      <vt:lpstr>DATA SDM</vt:lpstr>
      <vt:lpstr> DATA PEGAWAI BERDASARKAN TINGKAT DAN BIDANG PENDIDIKAN </vt:lpstr>
      <vt:lpstr> DATA PEGAWAI BERDASARKAN KELOMPOK USIA DAN RENCANA PENSIUN </vt:lpstr>
      <vt:lpstr>PowerPoint Presentation</vt:lpstr>
      <vt:lpstr> POLA KARIER </vt:lpstr>
      <vt:lpstr>PARADIGMA PENGEMBANGAN SDM</vt:lpstr>
      <vt:lpstr>TANTANGAN PENGEMBANGAN SDM PADA INSTANSI PEMERINTAH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CAPITAL DEVELOPMET PLAN KEMENTERIAN RISET, TEKNOLOGI, DAN PENDIDIKAN TINGGI</dc:title>
  <dc:creator>samsung</dc:creator>
  <cp:lastModifiedBy>samsung</cp:lastModifiedBy>
  <cp:revision>22</cp:revision>
  <dcterms:created xsi:type="dcterms:W3CDTF">2015-09-24T09:31:56Z</dcterms:created>
  <dcterms:modified xsi:type="dcterms:W3CDTF">2016-06-14T09:10:40Z</dcterms:modified>
</cp:coreProperties>
</file>