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Override PartName="/ppt/slideLayouts/slideLayout106.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vml" ContentType="application/vnd.openxmlformats-officedocument.vmlDrawing"/>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xls" ContentType="application/vnd.ms-exce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theme/theme12.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3" r:id="rId2"/>
    <p:sldMasterId id="2147483655" r:id="rId3"/>
    <p:sldMasterId id="2147483657" r:id="rId4"/>
    <p:sldMasterId id="2147483659" r:id="rId5"/>
    <p:sldMasterId id="2147483663" r:id="rId6"/>
    <p:sldMasterId id="2147483665" r:id="rId7"/>
    <p:sldMasterId id="2147483673" r:id="rId8"/>
    <p:sldMasterId id="2147483675" r:id="rId9"/>
    <p:sldMasterId id="2147483679" r:id="rId10"/>
  </p:sldMasterIdLst>
  <p:notesMasterIdLst>
    <p:notesMasterId r:id="rId51"/>
  </p:notesMasterIdLst>
  <p:handoutMasterIdLst>
    <p:handoutMasterId r:id="rId52"/>
  </p:handoutMasterIdLst>
  <p:sldIdLst>
    <p:sldId id="295" r:id="rId11"/>
    <p:sldId id="326" r:id="rId12"/>
    <p:sldId id="260" r:id="rId13"/>
    <p:sldId id="325" r:id="rId14"/>
    <p:sldId id="293" r:id="rId15"/>
    <p:sldId id="294" r:id="rId16"/>
    <p:sldId id="264" r:id="rId17"/>
    <p:sldId id="267" r:id="rId18"/>
    <p:sldId id="268" r:id="rId19"/>
    <p:sldId id="292" r:id="rId20"/>
    <p:sldId id="272" r:id="rId21"/>
    <p:sldId id="276" r:id="rId22"/>
    <p:sldId id="353" r:id="rId23"/>
    <p:sldId id="318" r:id="rId24"/>
    <p:sldId id="336" r:id="rId25"/>
    <p:sldId id="337" r:id="rId26"/>
    <p:sldId id="338" r:id="rId27"/>
    <p:sldId id="339" r:id="rId28"/>
    <p:sldId id="341" r:id="rId29"/>
    <p:sldId id="343" r:id="rId30"/>
    <p:sldId id="344" r:id="rId31"/>
    <p:sldId id="320" r:id="rId32"/>
    <p:sldId id="280" r:id="rId33"/>
    <p:sldId id="281" r:id="rId34"/>
    <p:sldId id="347" r:id="rId35"/>
    <p:sldId id="348" r:id="rId36"/>
    <p:sldId id="283" r:id="rId37"/>
    <p:sldId id="349" r:id="rId38"/>
    <p:sldId id="284" r:id="rId39"/>
    <p:sldId id="285" r:id="rId40"/>
    <p:sldId id="286" r:id="rId41"/>
    <p:sldId id="287" r:id="rId42"/>
    <p:sldId id="352" r:id="rId43"/>
    <p:sldId id="306" r:id="rId44"/>
    <p:sldId id="307" r:id="rId45"/>
    <p:sldId id="319" r:id="rId46"/>
    <p:sldId id="279" r:id="rId47"/>
    <p:sldId id="322" r:id="rId48"/>
    <p:sldId id="324" r:id="rId49"/>
    <p:sldId id="351" r:id="rId50"/>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83" autoAdjust="0"/>
  </p:normalViewPr>
  <p:slideViewPr>
    <p:cSldViewPr>
      <p:cViewPr varScale="1">
        <p:scale>
          <a:sx n="86" d="100"/>
          <a:sy n="86" d="100"/>
        </p:scale>
        <p:origin x="-14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slide" Target="slides/slide37.xml"/><Relationship Id="rId50" Type="http://schemas.openxmlformats.org/officeDocument/2006/relationships/slide" Target="slides/slide40.xml"/><Relationship Id="rId55"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slide" Target="slides/slide31.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slide" Target="slides/slide39.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slide" Target="slides/slide38.xml"/><Relationship Id="rId56" Type="http://schemas.openxmlformats.org/officeDocument/2006/relationships/tableStyles" Target="tableStyles.xml"/><Relationship Id="rId8" Type="http://schemas.openxmlformats.org/officeDocument/2006/relationships/slideMaster" Target="slideMasters/slideMaster8.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smtClean="0">
                <a:latin typeface="Times New Roman" pitchFamily="18" charset="0"/>
              </a:defRPr>
            </a:lvl1pPr>
          </a:lstStyle>
          <a:p>
            <a:pPr>
              <a:defRPr/>
            </a:pPr>
            <a:endParaRPr lang="en-US"/>
          </a:p>
        </p:txBody>
      </p:sp>
      <p:sp>
        <p:nvSpPr>
          <p:cNvPr id="164867"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smtClean="0">
                <a:latin typeface="Times New Roman" pitchFamily="18" charset="0"/>
              </a:defRPr>
            </a:lvl1pPr>
          </a:lstStyle>
          <a:p>
            <a:pPr>
              <a:defRPr/>
            </a:pPr>
            <a:endParaRPr lang="en-US"/>
          </a:p>
        </p:txBody>
      </p:sp>
      <p:sp>
        <p:nvSpPr>
          <p:cNvPr id="164868"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smtClean="0">
                <a:latin typeface="Times New Roman" pitchFamily="18" charset="0"/>
              </a:defRPr>
            </a:lvl1pPr>
          </a:lstStyle>
          <a:p>
            <a:pPr>
              <a:defRPr/>
            </a:pPr>
            <a:endParaRPr lang="en-US"/>
          </a:p>
        </p:txBody>
      </p:sp>
      <p:sp>
        <p:nvSpPr>
          <p:cNvPr id="164869"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smtClean="0">
                <a:latin typeface="Times New Roman" pitchFamily="18" charset="0"/>
              </a:defRPr>
            </a:lvl1pPr>
          </a:lstStyle>
          <a:p>
            <a:pPr>
              <a:defRPr/>
            </a:pPr>
            <a:fld id="{5F4203EF-F6EA-4317-8EA7-C121CB253F1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smtClean="0">
                <a:latin typeface="Times New Roman" pitchFamily="18" charset="0"/>
              </a:defRPr>
            </a:lvl1pPr>
          </a:lstStyle>
          <a:p>
            <a:pPr>
              <a:defRPr/>
            </a:pPr>
            <a:endParaRPr lang="en-US"/>
          </a:p>
        </p:txBody>
      </p:sp>
      <p:sp>
        <p:nvSpPr>
          <p:cNvPr id="10445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smtClean="0">
                <a:latin typeface="Times New Roman" pitchFamily="18" charset="0"/>
              </a:defRPr>
            </a:lvl1pPr>
          </a:lstStyle>
          <a:p>
            <a:pPr>
              <a:defRPr/>
            </a:pPr>
            <a:endParaRPr lang="en-US"/>
          </a:p>
        </p:txBody>
      </p:sp>
      <p:sp>
        <p:nvSpPr>
          <p:cNvPr id="6144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0445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445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smtClean="0">
                <a:latin typeface="Times New Roman" pitchFamily="18" charset="0"/>
              </a:defRPr>
            </a:lvl1pPr>
          </a:lstStyle>
          <a:p>
            <a:pPr>
              <a:defRPr/>
            </a:pPr>
            <a:endParaRPr lang="en-US"/>
          </a:p>
        </p:txBody>
      </p:sp>
      <p:sp>
        <p:nvSpPr>
          <p:cNvPr id="10445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smtClean="0">
                <a:latin typeface="Times New Roman" pitchFamily="18" charset="0"/>
              </a:defRPr>
            </a:lvl1pPr>
          </a:lstStyle>
          <a:p>
            <a:pPr>
              <a:defRPr/>
            </a:pPr>
            <a:fld id="{F5928F62-208F-40F3-ADFE-ED9FB725DCC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9228"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9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0F73C10B-562F-43AA-88B7-40C993CB873B}" type="slidenum">
              <a:rPr lang="en-US"/>
              <a:pPr>
                <a:defRPr/>
              </a:pPr>
              <a:t>‹#›</a:t>
            </a:fld>
            <a:endParaRPr lang="en-US"/>
          </a:p>
        </p:txBody>
      </p:sp>
    </p:spTree>
  </p:cSld>
  <p:clrMapOvr>
    <a:masterClrMapping/>
  </p:clrMapOvr>
  <p:transition spd="slow">
    <p:split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F0BDA6A-22FE-4196-92CC-E0C1D01EBDBB}" type="slidenum">
              <a:rPr lang="en-US"/>
              <a:pPr>
                <a:defRPr/>
              </a:pPr>
              <a:t>‹#›</a:t>
            </a:fld>
            <a:endParaRPr lang="en-US"/>
          </a:p>
        </p:txBody>
      </p:sp>
    </p:spTree>
  </p:cSld>
  <p:clrMapOvr>
    <a:masterClrMapping/>
  </p:clrMapOvr>
  <p:transition spd="slow">
    <p:split dir="in"/>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96274"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96275"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smtClean="0"/>
            </a:lvl1pPr>
          </a:lstStyle>
          <a:p>
            <a:pPr>
              <a:defRPr/>
            </a:pPr>
            <a:endParaRPr lang="en-US"/>
          </a:p>
        </p:txBody>
      </p:sp>
      <p:sp>
        <p:nvSpPr>
          <p:cNvPr id="21" name="Rectangle 21"/>
          <p:cNvSpPr>
            <a:spLocks noGrp="1" noChangeArrowheads="1"/>
          </p:cNvSpPr>
          <p:nvPr>
            <p:ph type="ftr" sz="quarter" idx="11"/>
          </p:nvPr>
        </p:nvSpPr>
        <p:spPr/>
        <p:txBody>
          <a:bodyPr/>
          <a:lstStyle>
            <a:lvl1pPr>
              <a:defRPr smtClean="0"/>
            </a:lvl1pPr>
          </a:lstStyle>
          <a:p>
            <a:pPr>
              <a:defRPr/>
            </a:pPr>
            <a:endParaRPr lang="en-US"/>
          </a:p>
        </p:txBody>
      </p:sp>
      <p:sp>
        <p:nvSpPr>
          <p:cNvPr id="22" name="Rectangle 22"/>
          <p:cNvSpPr>
            <a:spLocks noGrp="1" noChangeArrowheads="1"/>
          </p:cNvSpPr>
          <p:nvPr>
            <p:ph type="sldNum" sz="quarter" idx="12"/>
          </p:nvPr>
        </p:nvSpPr>
        <p:spPr/>
        <p:txBody>
          <a:bodyPr/>
          <a:lstStyle>
            <a:lvl1pPr>
              <a:defRPr smtClean="0"/>
            </a:lvl1pPr>
          </a:lstStyle>
          <a:p>
            <a:pPr>
              <a:defRPr/>
            </a:pPr>
            <a:fld id="{51F4EEAE-9602-43E0-A2CE-218D06A7E8F2}" type="slidenum">
              <a:rPr lang="en-US"/>
              <a:pPr>
                <a:defRPr/>
              </a:pPr>
              <a:t>‹#›</a:t>
            </a:fld>
            <a:endParaRPr lang="en-US"/>
          </a:p>
        </p:txBody>
      </p:sp>
    </p:spTree>
  </p:cSld>
  <p:clrMapOvr>
    <a:masterClrMapping/>
  </p:clrMapOvr>
  <p:transition spd="slow">
    <p:split dir="in"/>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434EC094-9C83-4F3D-B996-8849E74307C5}" type="slidenum">
              <a:rPr lang="en-US"/>
              <a:pPr>
                <a:defRPr/>
              </a:pPr>
              <a:t>‹#›</a:t>
            </a:fld>
            <a:endParaRPr lang="en-US"/>
          </a:p>
        </p:txBody>
      </p:sp>
    </p:spTree>
  </p:cSld>
  <p:clrMapOvr>
    <a:masterClrMapping/>
  </p:clrMapOvr>
  <p:transition spd="slow">
    <p:split dir="in"/>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B1FFB1B6-CBB9-44FA-BB3D-C29EBB0AFD11}" type="slidenum">
              <a:rPr lang="en-US"/>
              <a:pPr>
                <a:defRPr/>
              </a:pPr>
              <a:t>‹#›</a:t>
            </a:fld>
            <a:endParaRPr lang="en-US"/>
          </a:p>
        </p:txBody>
      </p:sp>
    </p:spTree>
  </p:cSld>
  <p:clrMapOvr>
    <a:masterClrMapping/>
  </p:clrMapOvr>
  <p:transition spd="slow">
    <p:split dir="in"/>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8F09210C-E09A-4D9E-8C0A-B31CBAAA42CD}" type="slidenum">
              <a:rPr lang="en-US"/>
              <a:pPr>
                <a:defRPr/>
              </a:pPr>
              <a:t>‹#›</a:t>
            </a:fld>
            <a:endParaRPr lang="en-US"/>
          </a:p>
        </p:txBody>
      </p:sp>
    </p:spTree>
  </p:cSld>
  <p:clrMapOvr>
    <a:masterClrMapping/>
  </p:clrMapOvr>
  <p:transition spd="slow">
    <p:split dir="in"/>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574A7634-E567-4A90-B580-0F25A0179B13}" type="slidenum">
              <a:rPr lang="en-US"/>
              <a:pPr>
                <a:defRPr/>
              </a:pPr>
              <a:t>‹#›</a:t>
            </a:fld>
            <a:endParaRPr lang="en-US"/>
          </a:p>
        </p:txBody>
      </p:sp>
    </p:spTree>
  </p:cSld>
  <p:clrMapOvr>
    <a:masterClrMapping/>
  </p:clrMapOvr>
  <p:transition spd="slow">
    <p:split dir="in"/>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B527DC9A-7AB3-4F2B-A91C-4FDE2E58E3EA}" type="slidenum">
              <a:rPr lang="en-US"/>
              <a:pPr>
                <a:defRPr/>
              </a:pPr>
              <a:t>‹#›</a:t>
            </a:fld>
            <a:endParaRPr lang="en-US"/>
          </a:p>
        </p:txBody>
      </p:sp>
    </p:spTree>
  </p:cSld>
  <p:clrMapOvr>
    <a:masterClrMapping/>
  </p:clrMapOvr>
  <p:transition spd="slow">
    <p:split dir="in"/>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41625B23-445D-45E5-8AAD-0510FFD84DC8}" type="slidenum">
              <a:rPr lang="en-US"/>
              <a:pPr>
                <a:defRPr/>
              </a:pPr>
              <a:t>‹#›</a:t>
            </a:fld>
            <a:endParaRPr lang="en-US"/>
          </a:p>
        </p:txBody>
      </p:sp>
    </p:spTree>
  </p:cSld>
  <p:clrMapOvr>
    <a:masterClrMapping/>
  </p:clrMapOvr>
  <p:transition spd="slow">
    <p:split dir="in"/>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3C64E2A9-34AD-48FB-B9A6-4C70839E0AB2}" type="slidenum">
              <a:rPr lang="en-US"/>
              <a:pPr>
                <a:defRPr/>
              </a:pPr>
              <a:t>‹#›</a:t>
            </a:fld>
            <a:endParaRPr lang="en-US"/>
          </a:p>
        </p:txBody>
      </p:sp>
    </p:spTree>
  </p:cSld>
  <p:clrMapOvr>
    <a:masterClrMapping/>
  </p:clrMapOvr>
  <p:transition spd="slow">
    <p:split dir="in"/>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3B480D8B-2221-40E6-A85C-FFA018F60C78}" type="slidenum">
              <a:rPr lang="en-US"/>
              <a:pPr>
                <a:defRPr/>
              </a:pPr>
              <a:t>‹#›</a:t>
            </a:fld>
            <a:endParaRPr lang="en-US"/>
          </a:p>
        </p:txBody>
      </p:sp>
    </p:spTree>
  </p:cSld>
  <p:clrMapOvr>
    <a:masterClrMapping/>
  </p:clrMapOvr>
  <p:transition spd="slow">
    <p:split dir="in"/>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554A5387-E2F3-4E1E-89E4-98D9C86292BA}" type="slidenum">
              <a:rPr lang="en-US"/>
              <a:pPr>
                <a:defRPr/>
              </a:pPr>
              <a:t>‹#›</a:t>
            </a:fld>
            <a:endParaRPr lang="en-US"/>
          </a:p>
        </p:txBody>
      </p:sp>
    </p:spTree>
  </p:cSld>
  <p:clrMapOvr>
    <a:masterClrMapping/>
  </p:clrMapOvr>
  <p:transition spd="slow">
    <p:spli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41811F2-B285-4E27-A5A0-0E04AFDD66C6}" type="slidenum">
              <a:rPr lang="en-US"/>
              <a:pPr>
                <a:defRPr/>
              </a:pPr>
              <a:t>‹#›</a:t>
            </a:fld>
            <a:endParaRPr lang="en-US"/>
          </a:p>
        </p:txBody>
      </p:sp>
    </p:spTree>
  </p:cSld>
  <p:clrMapOvr>
    <a:masterClrMapping/>
  </p:clrMapOvr>
  <p:transition spd="slow">
    <p:split dir="in"/>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CFD1DFCB-E31D-4B18-98AF-2BD15944F734}" type="slidenum">
              <a:rPr lang="en-US"/>
              <a:pPr>
                <a:defRPr/>
              </a:pPr>
              <a:t>‹#›</a:t>
            </a:fld>
            <a:endParaRPr lang="en-US"/>
          </a:p>
        </p:txBody>
      </p:sp>
    </p:spTree>
  </p:cSld>
  <p:clrMapOvr>
    <a:masterClrMapping/>
  </p:clrMapOvr>
  <p:transition spd="slow">
    <p:split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084388" y="296863"/>
            <a:ext cx="6823075" cy="5353050"/>
            <a:chOff x="1313" y="187"/>
            <a:chExt cx="4298" cy="3372"/>
          </a:xfrm>
        </p:grpSpPr>
        <p:grpSp>
          <p:nvGrpSpPr>
            <p:cNvPr id="5" name="Group 3"/>
            <p:cNvGrpSpPr>
              <a:grpSpLocks/>
            </p:cNvGrpSpPr>
            <p:nvPr/>
          </p:nvGrpSpPr>
          <p:grpSpPr bwMode="auto">
            <a:xfrm>
              <a:off x="2194" y="601"/>
              <a:ext cx="596" cy="447"/>
              <a:chOff x="0" y="0"/>
              <a:chExt cx="768" cy="576"/>
            </a:xfrm>
          </p:grpSpPr>
          <p:sp>
            <p:nvSpPr>
              <p:cNvPr id="135"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136" name="Oval 5"/>
              <p:cNvSpPr>
                <a:spLocks noChangeArrowheads="1"/>
              </p:cNvSpPr>
              <p:nvPr/>
            </p:nvSpPr>
            <p:spPr bwMode="hidden">
              <a:xfrm>
                <a:off x="276" y="253"/>
                <a:ext cx="186" cy="107"/>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6" name="Group 6"/>
            <p:cNvGrpSpPr>
              <a:grpSpLocks/>
            </p:cNvGrpSpPr>
            <p:nvPr/>
          </p:nvGrpSpPr>
          <p:grpSpPr bwMode="auto">
            <a:xfrm>
              <a:off x="1312" y="187"/>
              <a:ext cx="4299" cy="3372"/>
              <a:chOff x="0" y="0"/>
              <a:chExt cx="5533" cy="4341"/>
            </a:xfrm>
          </p:grpSpPr>
          <p:grpSp>
            <p:nvGrpSpPr>
              <p:cNvPr id="22" name="Group 7"/>
              <p:cNvGrpSpPr>
                <a:grpSpLocks/>
              </p:cNvGrpSpPr>
              <p:nvPr/>
            </p:nvGrpSpPr>
            <p:grpSpPr bwMode="auto">
              <a:xfrm>
                <a:off x="0" y="0"/>
                <a:ext cx="5470" cy="4341"/>
                <a:chOff x="0" y="0"/>
                <a:chExt cx="5470" cy="4341"/>
              </a:xfrm>
            </p:grpSpPr>
            <p:grpSp>
              <p:nvGrpSpPr>
                <p:cNvPr id="33" name="Group 8"/>
                <p:cNvGrpSpPr>
                  <a:grpSpLocks/>
                </p:cNvGrpSpPr>
                <p:nvPr/>
              </p:nvGrpSpPr>
              <p:grpSpPr bwMode="auto">
                <a:xfrm>
                  <a:off x="1339" y="787"/>
                  <a:ext cx="2919" cy="2150"/>
                  <a:chOff x="1265" y="815"/>
                  <a:chExt cx="2919" cy="2150"/>
                </a:xfrm>
              </p:grpSpPr>
              <p:sp>
                <p:nvSpPr>
                  <p:cNvPr id="133" name="Oval 9"/>
                  <p:cNvSpPr>
                    <a:spLocks noChangeArrowheads="1"/>
                  </p:cNvSpPr>
                  <p:nvPr/>
                </p:nvSpPr>
                <p:spPr bwMode="hidden">
                  <a:xfrm>
                    <a:off x="1265" y="815"/>
                    <a:ext cx="2919" cy="2150"/>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134" name="Oval 10"/>
                  <p:cNvSpPr>
                    <a:spLocks noChangeArrowheads="1"/>
                  </p:cNvSpPr>
                  <p:nvPr/>
                </p:nvSpPr>
                <p:spPr bwMode="hidden">
                  <a:xfrm>
                    <a:off x="2379"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34" name="Group 11"/>
                <p:cNvGrpSpPr>
                  <a:grpSpLocks/>
                </p:cNvGrpSpPr>
                <p:nvPr/>
              </p:nvGrpSpPr>
              <p:grpSpPr bwMode="auto">
                <a:xfrm>
                  <a:off x="0" y="0"/>
                  <a:ext cx="5470" cy="4341"/>
                  <a:chOff x="0" y="0"/>
                  <a:chExt cx="5470" cy="4341"/>
                </a:xfrm>
              </p:grpSpPr>
              <p:grpSp>
                <p:nvGrpSpPr>
                  <p:cNvPr id="35" name="Group 12"/>
                  <p:cNvGrpSpPr>
                    <a:grpSpLocks/>
                  </p:cNvGrpSpPr>
                  <p:nvPr/>
                </p:nvGrpSpPr>
                <p:grpSpPr bwMode="auto">
                  <a:xfrm>
                    <a:off x="3544" y="1503"/>
                    <a:ext cx="1259" cy="2325"/>
                    <a:chOff x="3470" y="1531"/>
                    <a:chExt cx="1259" cy="2325"/>
                  </a:xfrm>
                </p:grpSpPr>
                <p:sp>
                  <p:nvSpPr>
                    <p:cNvPr id="131" name="Freeform 13"/>
                    <p:cNvSpPr>
                      <a:spLocks/>
                    </p:cNvSpPr>
                    <p:nvPr/>
                  </p:nvSpPr>
                  <p:spPr bwMode="hidden">
                    <a:xfrm rot="2711884">
                      <a:off x="2765" y="2236"/>
                      <a:ext cx="172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132" name="Freeform 14"/>
                    <p:cNvSpPr>
                      <a:spLocks/>
                    </p:cNvSpPr>
                    <p:nvPr/>
                  </p:nvSpPr>
                  <p:spPr bwMode="hidden">
                    <a:xfrm rot="2711884">
                      <a:off x="4022" y="3149"/>
                      <a:ext cx="924"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6" name="Group 15"/>
                  <p:cNvGrpSpPr>
                    <a:grpSpLocks/>
                  </p:cNvGrpSpPr>
                  <p:nvPr/>
                </p:nvGrpSpPr>
                <p:grpSpPr bwMode="auto">
                  <a:xfrm>
                    <a:off x="2938" y="1992"/>
                    <a:ext cx="2462" cy="1331"/>
                    <a:chOff x="2864" y="2020"/>
                    <a:chExt cx="2462" cy="1331"/>
                  </a:xfrm>
                </p:grpSpPr>
                <p:sp>
                  <p:nvSpPr>
                    <p:cNvPr id="129" name="Freeform 16"/>
                    <p:cNvSpPr>
                      <a:spLocks/>
                    </p:cNvSpPr>
                    <p:nvPr/>
                  </p:nvSpPr>
                  <p:spPr bwMode="hidden">
                    <a:xfrm rot="2104081">
                      <a:off x="2864" y="2020"/>
                      <a:ext cx="1813" cy="3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30" name="Freeform 17"/>
                    <p:cNvSpPr>
                      <a:spLocks/>
                    </p:cNvSpPr>
                    <p:nvPr/>
                  </p:nvSpPr>
                  <p:spPr bwMode="hidden">
                    <a:xfrm rot="2104081">
                      <a:off x="4352"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7" name="Group 18"/>
                  <p:cNvGrpSpPr>
                    <a:grpSpLocks/>
                  </p:cNvGrpSpPr>
                  <p:nvPr/>
                </p:nvGrpSpPr>
                <p:grpSpPr bwMode="auto">
                  <a:xfrm>
                    <a:off x="2970" y="1804"/>
                    <a:ext cx="2478" cy="1064"/>
                    <a:chOff x="2896" y="1832"/>
                    <a:chExt cx="2478" cy="1064"/>
                  </a:xfrm>
                </p:grpSpPr>
                <p:sp>
                  <p:nvSpPr>
                    <p:cNvPr id="127" name="Freeform 19"/>
                    <p:cNvSpPr>
                      <a:spLocks/>
                    </p:cNvSpPr>
                    <p:nvPr/>
                  </p:nvSpPr>
                  <p:spPr bwMode="hidden">
                    <a:xfrm rot="1582915">
                      <a:off x="2896"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8" name="Freeform 20"/>
                    <p:cNvSpPr>
                      <a:spLocks/>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8" name="Group 21"/>
                  <p:cNvGrpSpPr>
                    <a:grpSpLocks/>
                  </p:cNvGrpSpPr>
                  <p:nvPr/>
                </p:nvGrpSpPr>
                <p:grpSpPr bwMode="auto">
                  <a:xfrm>
                    <a:off x="2998" y="1608"/>
                    <a:ext cx="2472" cy="927"/>
                    <a:chOff x="2924" y="1636"/>
                    <a:chExt cx="2472" cy="927"/>
                  </a:xfrm>
                </p:grpSpPr>
                <p:sp>
                  <p:nvSpPr>
                    <p:cNvPr id="125" name="Freeform 22"/>
                    <p:cNvSpPr>
                      <a:spLocks/>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6" name="Freeform 23"/>
                    <p:cNvSpPr>
                      <a:spLocks/>
                    </p:cNvSpPr>
                    <p:nvPr/>
                  </p:nvSpPr>
                  <p:spPr bwMode="hidden">
                    <a:xfrm rot="1080363">
                      <a:off x="4495" y="2036"/>
                      <a:ext cx="901" cy="52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9" name="Group 24"/>
                  <p:cNvGrpSpPr>
                    <a:grpSpLocks/>
                  </p:cNvGrpSpPr>
                  <p:nvPr/>
                </p:nvGrpSpPr>
                <p:grpSpPr bwMode="auto">
                  <a:xfrm>
                    <a:off x="3032" y="1386"/>
                    <a:ext cx="2341" cy="657"/>
                    <a:chOff x="2958" y="1414"/>
                    <a:chExt cx="2341" cy="657"/>
                  </a:xfrm>
                </p:grpSpPr>
                <p:sp>
                  <p:nvSpPr>
                    <p:cNvPr id="123" name="Freeform 25"/>
                    <p:cNvSpPr>
                      <a:spLocks/>
                    </p:cNvSpPr>
                    <p:nvPr/>
                  </p:nvSpPr>
                  <p:spPr bwMode="hidden">
                    <a:xfrm rot="463793">
                      <a:off x="2958" y="1414"/>
                      <a:ext cx="154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4" name="Freeform 26"/>
                    <p:cNvSpPr>
                      <a:spLocks/>
                    </p:cNvSpPr>
                    <p:nvPr/>
                  </p:nvSpPr>
                  <p:spPr bwMode="hidden">
                    <a:xfrm rot="463793">
                      <a:off x="4469"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40" name="Group 27"/>
                  <p:cNvGrpSpPr>
                    <a:grpSpLocks/>
                  </p:cNvGrpSpPr>
                  <p:nvPr/>
                </p:nvGrpSpPr>
                <p:grpSpPr bwMode="auto">
                  <a:xfrm>
                    <a:off x="3057" y="1241"/>
                    <a:ext cx="2150" cy="342"/>
                    <a:chOff x="2983" y="1269"/>
                    <a:chExt cx="2150" cy="342"/>
                  </a:xfrm>
                </p:grpSpPr>
                <p:sp>
                  <p:nvSpPr>
                    <p:cNvPr id="121" name="Freeform 28"/>
                    <p:cNvSpPr>
                      <a:spLocks/>
                    </p:cNvSpPr>
                    <p:nvPr/>
                  </p:nvSpPr>
                  <p:spPr bwMode="hidden">
                    <a:xfrm rot="-84182">
                      <a:off x="2983" y="1290"/>
                      <a:ext cx="1404" cy="21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2" name="Freeform 29"/>
                    <p:cNvSpPr>
                      <a:spLocks/>
                    </p:cNvSpPr>
                    <p:nvPr/>
                  </p:nvSpPr>
                  <p:spPr bwMode="hidden">
                    <a:xfrm rot="-84182">
                      <a:off x="4379" y="1269"/>
                      <a:ext cx="754" cy="34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41" name="Group 30"/>
                  <p:cNvGrpSpPr>
                    <a:grpSpLocks/>
                  </p:cNvGrpSpPr>
                  <p:nvPr/>
                </p:nvGrpSpPr>
                <p:grpSpPr bwMode="auto">
                  <a:xfrm>
                    <a:off x="3012" y="890"/>
                    <a:ext cx="1879" cy="426"/>
                    <a:chOff x="2938" y="918"/>
                    <a:chExt cx="1879" cy="426"/>
                  </a:xfrm>
                </p:grpSpPr>
                <p:sp>
                  <p:nvSpPr>
                    <p:cNvPr id="119" name="Freeform 31"/>
                    <p:cNvSpPr>
                      <a:spLocks/>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20" name="Freeform 32"/>
                    <p:cNvSpPr>
                      <a:spLocks/>
                    </p:cNvSpPr>
                    <p:nvPr/>
                  </p:nvSpPr>
                  <p:spPr bwMode="hidden">
                    <a:xfrm rot="-802576">
                      <a:off x="4155" y="918"/>
                      <a:ext cx="662"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42" name="Group 33"/>
                  <p:cNvGrpSpPr>
                    <a:grpSpLocks/>
                  </p:cNvGrpSpPr>
                  <p:nvPr/>
                </p:nvGrpSpPr>
                <p:grpSpPr bwMode="auto">
                  <a:xfrm>
                    <a:off x="711" y="1625"/>
                    <a:ext cx="1257" cy="2326"/>
                    <a:chOff x="637" y="1653"/>
                    <a:chExt cx="1257" cy="2326"/>
                  </a:xfrm>
                </p:grpSpPr>
                <p:sp>
                  <p:nvSpPr>
                    <p:cNvPr id="117" name="Freeform 34"/>
                    <p:cNvSpPr>
                      <a:spLocks/>
                    </p:cNvSpPr>
                    <p:nvPr/>
                  </p:nvSpPr>
                  <p:spPr bwMode="hidden">
                    <a:xfrm rot="18888116" flipH="1">
                      <a:off x="876" y="2358"/>
                      <a:ext cx="172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8" name="Freeform 35"/>
                    <p:cNvSpPr>
                      <a:spLocks/>
                    </p:cNvSpPr>
                    <p:nvPr/>
                  </p:nvSpPr>
                  <p:spPr bwMode="hidden">
                    <a:xfrm rot="18888116" flipH="1">
                      <a:off x="419" y="3271"/>
                      <a:ext cx="92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3" name="Group 36"/>
                  <p:cNvGrpSpPr>
                    <a:grpSpLocks/>
                  </p:cNvGrpSpPr>
                  <p:nvPr/>
                </p:nvGrpSpPr>
                <p:grpSpPr bwMode="auto">
                  <a:xfrm>
                    <a:off x="69" y="2168"/>
                    <a:ext cx="2462" cy="1333"/>
                    <a:chOff x="-5" y="2196"/>
                    <a:chExt cx="2462" cy="1333"/>
                  </a:xfrm>
                </p:grpSpPr>
                <p:sp>
                  <p:nvSpPr>
                    <p:cNvPr id="115" name="Freeform 37"/>
                    <p:cNvSpPr>
                      <a:spLocks/>
                    </p:cNvSpPr>
                    <p:nvPr/>
                  </p:nvSpPr>
                  <p:spPr bwMode="hidden">
                    <a:xfrm rot="19495919" flipH="1">
                      <a:off x="644" y="2196"/>
                      <a:ext cx="1813" cy="34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6" name="Freeform 38"/>
                    <p:cNvSpPr>
                      <a:spLocks/>
                    </p:cNvSpPr>
                    <p:nvPr/>
                  </p:nvSpPr>
                  <p:spPr bwMode="hidden">
                    <a:xfrm rot="19495919" flipH="1">
                      <a:off x="-5" y="2984"/>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4" name="Group 39"/>
                  <p:cNvGrpSpPr>
                    <a:grpSpLocks/>
                  </p:cNvGrpSpPr>
                  <p:nvPr/>
                </p:nvGrpSpPr>
                <p:grpSpPr bwMode="auto">
                  <a:xfrm>
                    <a:off x="22" y="1981"/>
                    <a:ext cx="2477" cy="1063"/>
                    <a:chOff x="-52" y="2009"/>
                    <a:chExt cx="2477" cy="1063"/>
                  </a:xfrm>
                </p:grpSpPr>
                <p:sp>
                  <p:nvSpPr>
                    <p:cNvPr id="113" name="Freeform 40"/>
                    <p:cNvSpPr>
                      <a:spLocks/>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4" name="Freeform 41"/>
                    <p:cNvSpPr>
                      <a:spLocks/>
                    </p:cNvSpPr>
                    <p:nvPr/>
                  </p:nvSpPr>
                  <p:spPr bwMode="hidden">
                    <a:xfrm rot="20017085" flipH="1">
                      <a:off x="-52" y="2596"/>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5" name="Group 42"/>
                  <p:cNvGrpSpPr>
                    <a:grpSpLocks/>
                  </p:cNvGrpSpPr>
                  <p:nvPr/>
                </p:nvGrpSpPr>
                <p:grpSpPr bwMode="auto">
                  <a:xfrm>
                    <a:off x="0" y="1786"/>
                    <a:ext cx="2472" cy="927"/>
                    <a:chOff x="-74" y="1814"/>
                    <a:chExt cx="2472" cy="927"/>
                  </a:xfrm>
                </p:grpSpPr>
                <p:sp>
                  <p:nvSpPr>
                    <p:cNvPr id="111" name="Freeform 43"/>
                    <p:cNvSpPr>
                      <a:spLocks/>
                    </p:cNvSpPr>
                    <p:nvPr/>
                  </p:nvSpPr>
                  <p:spPr bwMode="hidden">
                    <a:xfrm rot="20519637" flipH="1">
                      <a:off x="721" y="1814"/>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2" name="Freeform 44"/>
                    <p:cNvSpPr>
                      <a:spLocks/>
                    </p:cNvSpPr>
                    <p:nvPr/>
                  </p:nvSpPr>
                  <p:spPr bwMode="hidden">
                    <a:xfrm rot="20519637" flipH="1">
                      <a:off x="-74" y="2214"/>
                      <a:ext cx="901" cy="52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6" name="Group 45"/>
                  <p:cNvGrpSpPr>
                    <a:grpSpLocks/>
                  </p:cNvGrpSpPr>
                  <p:nvPr/>
                </p:nvGrpSpPr>
                <p:grpSpPr bwMode="auto">
                  <a:xfrm>
                    <a:off x="97" y="1563"/>
                    <a:ext cx="2340" cy="656"/>
                    <a:chOff x="23" y="1591"/>
                    <a:chExt cx="2340" cy="656"/>
                  </a:xfrm>
                </p:grpSpPr>
                <p:sp>
                  <p:nvSpPr>
                    <p:cNvPr id="109" name="Freeform 46"/>
                    <p:cNvSpPr>
                      <a:spLocks/>
                    </p:cNvSpPr>
                    <p:nvPr/>
                  </p:nvSpPr>
                  <p:spPr bwMode="hidden">
                    <a:xfrm rot="21136207" flipH="1">
                      <a:off x="819" y="1591"/>
                      <a:ext cx="154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0" name="Freeform 47"/>
                    <p:cNvSpPr>
                      <a:spLocks/>
                    </p:cNvSpPr>
                    <p:nvPr/>
                  </p:nvSpPr>
                  <p:spPr bwMode="hidden">
                    <a:xfrm rot="21136207" flipH="1">
                      <a:off x="23" y="1758"/>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7" name="Group 48"/>
                  <p:cNvGrpSpPr>
                    <a:grpSpLocks/>
                  </p:cNvGrpSpPr>
                  <p:nvPr/>
                </p:nvGrpSpPr>
                <p:grpSpPr bwMode="auto">
                  <a:xfrm>
                    <a:off x="263" y="1417"/>
                    <a:ext cx="2150" cy="344"/>
                    <a:chOff x="189" y="1445"/>
                    <a:chExt cx="2150" cy="344"/>
                  </a:xfrm>
                </p:grpSpPr>
                <p:sp>
                  <p:nvSpPr>
                    <p:cNvPr id="107" name="Freeform 49"/>
                    <p:cNvSpPr>
                      <a:spLocks/>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8" name="Freeform 50"/>
                    <p:cNvSpPr>
                      <a:spLocks/>
                    </p:cNvSpPr>
                    <p:nvPr/>
                  </p:nvSpPr>
                  <p:spPr bwMode="hidden">
                    <a:xfrm rot="84182" flipH="1">
                      <a:off x="189" y="1445"/>
                      <a:ext cx="754" cy="344"/>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48" name="Group 51"/>
                  <p:cNvGrpSpPr>
                    <a:grpSpLocks/>
                  </p:cNvGrpSpPr>
                  <p:nvPr/>
                </p:nvGrpSpPr>
                <p:grpSpPr bwMode="auto">
                  <a:xfrm>
                    <a:off x="579" y="1066"/>
                    <a:ext cx="1879" cy="427"/>
                    <a:chOff x="505" y="1094"/>
                    <a:chExt cx="1879" cy="427"/>
                  </a:xfrm>
                </p:grpSpPr>
                <p:sp>
                  <p:nvSpPr>
                    <p:cNvPr id="105" name="Freeform 52"/>
                    <p:cNvSpPr>
                      <a:spLocks/>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6" name="Freeform 53"/>
                    <p:cNvSpPr>
                      <a:spLocks/>
                    </p:cNvSpPr>
                    <p:nvPr/>
                  </p:nvSpPr>
                  <p:spPr bwMode="hidden">
                    <a:xfrm rot="802576" flipH="1">
                      <a:off x="505" y="1094"/>
                      <a:ext cx="66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49" name="Group 54"/>
                  <p:cNvGrpSpPr>
                    <a:grpSpLocks/>
                  </p:cNvGrpSpPr>
                  <p:nvPr/>
                </p:nvGrpSpPr>
                <p:grpSpPr bwMode="auto">
                  <a:xfrm>
                    <a:off x="690" y="872"/>
                    <a:ext cx="1849" cy="553"/>
                    <a:chOff x="616" y="900"/>
                    <a:chExt cx="1849" cy="553"/>
                  </a:xfrm>
                </p:grpSpPr>
                <p:sp>
                  <p:nvSpPr>
                    <p:cNvPr id="103" name="Freeform 55"/>
                    <p:cNvSpPr>
                      <a:spLocks/>
                    </p:cNvSpPr>
                    <p:nvPr/>
                  </p:nvSpPr>
                  <p:spPr bwMode="hidden">
                    <a:xfrm rot="1277471" flipH="1">
                      <a:off x="1232"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4" name="Freeform 56"/>
                    <p:cNvSpPr>
                      <a:spLocks/>
                    </p:cNvSpPr>
                    <p:nvPr/>
                  </p:nvSpPr>
                  <p:spPr bwMode="hidden">
                    <a:xfrm rot="1277471" flipH="1">
                      <a:off x="616" y="900"/>
                      <a:ext cx="662"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0" name="Group 57"/>
                  <p:cNvGrpSpPr>
                    <a:grpSpLocks/>
                  </p:cNvGrpSpPr>
                  <p:nvPr/>
                </p:nvGrpSpPr>
                <p:grpSpPr bwMode="auto">
                  <a:xfrm>
                    <a:off x="911" y="590"/>
                    <a:ext cx="1767" cy="742"/>
                    <a:chOff x="911" y="590"/>
                    <a:chExt cx="1767" cy="742"/>
                  </a:xfrm>
                </p:grpSpPr>
                <p:sp>
                  <p:nvSpPr>
                    <p:cNvPr id="101" name="Freeform 58"/>
                    <p:cNvSpPr>
                      <a:spLocks/>
                    </p:cNvSpPr>
                    <p:nvPr/>
                  </p:nvSpPr>
                  <p:spPr bwMode="hidden">
                    <a:xfrm rot="2028410" flipH="1">
                      <a:off x="1445" y="111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2" name="Freeform 59"/>
                    <p:cNvSpPr>
                      <a:spLocks/>
                    </p:cNvSpPr>
                    <p:nvPr/>
                  </p:nvSpPr>
                  <p:spPr bwMode="hidden">
                    <a:xfrm rot="2028410" flipH="1">
                      <a:off x="911" y="590"/>
                      <a:ext cx="662"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1" name="Group 60"/>
                  <p:cNvGrpSpPr>
                    <a:grpSpLocks/>
                  </p:cNvGrpSpPr>
                  <p:nvPr/>
                </p:nvGrpSpPr>
                <p:grpSpPr bwMode="auto">
                  <a:xfrm>
                    <a:off x="1120" y="300"/>
                    <a:ext cx="1693" cy="892"/>
                    <a:chOff x="1120" y="300"/>
                    <a:chExt cx="1693" cy="892"/>
                  </a:xfrm>
                </p:grpSpPr>
                <p:sp>
                  <p:nvSpPr>
                    <p:cNvPr id="99" name="Freeform 61"/>
                    <p:cNvSpPr>
                      <a:spLocks/>
                    </p:cNvSpPr>
                    <p:nvPr/>
                  </p:nvSpPr>
                  <p:spPr bwMode="hidden">
                    <a:xfrm rot="2664424" flipH="1">
                      <a:off x="1562" y="977"/>
                      <a:ext cx="125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0" name="Freeform 62"/>
                    <p:cNvSpPr>
                      <a:spLocks/>
                    </p:cNvSpPr>
                    <p:nvPr/>
                  </p:nvSpPr>
                  <p:spPr bwMode="hidden">
                    <a:xfrm rot="2664424" flipH="1">
                      <a:off x="1120" y="300"/>
                      <a:ext cx="67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2" name="Group 63"/>
                  <p:cNvGrpSpPr>
                    <a:grpSpLocks/>
                  </p:cNvGrpSpPr>
                  <p:nvPr/>
                </p:nvGrpSpPr>
                <p:grpSpPr bwMode="auto">
                  <a:xfrm>
                    <a:off x="1707" y="75"/>
                    <a:ext cx="778" cy="1514"/>
                    <a:chOff x="1633" y="103"/>
                    <a:chExt cx="778" cy="1514"/>
                  </a:xfrm>
                </p:grpSpPr>
                <p:sp>
                  <p:nvSpPr>
                    <p:cNvPr id="97" name="Freeform 64"/>
                    <p:cNvSpPr>
                      <a:spLocks/>
                    </p:cNvSpPr>
                    <p:nvPr/>
                  </p:nvSpPr>
                  <p:spPr bwMode="hidden">
                    <a:xfrm rot="3473776" flipH="1">
                      <a:off x="1753" y="959"/>
                      <a:ext cx="110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8" name="Freeform 65"/>
                    <p:cNvSpPr>
                      <a:spLocks/>
                    </p:cNvSpPr>
                    <p:nvPr/>
                  </p:nvSpPr>
                  <p:spPr bwMode="hidden">
                    <a:xfrm rot="3473776" flipH="1">
                      <a:off x="1506" y="230"/>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3" name="Group 66"/>
                  <p:cNvGrpSpPr>
                    <a:grpSpLocks/>
                  </p:cNvGrpSpPr>
                  <p:nvPr/>
                </p:nvGrpSpPr>
                <p:grpSpPr bwMode="auto">
                  <a:xfrm>
                    <a:off x="2009" y="0"/>
                    <a:ext cx="635" cy="1535"/>
                    <a:chOff x="1935" y="28"/>
                    <a:chExt cx="635" cy="1535"/>
                  </a:xfrm>
                </p:grpSpPr>
                <p:sp>
                  <p:nvSpPr>
                    <p:cNvPr id="95" name="Freeform 67"/>
                    <p:cNvSpPr>
                      <a:spLocks/>
                    </p:cNvSpPr>
                    <p:nvPr/>
                  </p:nvSpPr>
                  <p:spPr bwMode="hidden">
                    <a:xfrm rot="4126480" flipH="1">
                      <a:off x="1932" y="925"/>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6" name="Freeform 68"/>
                    <p:cNvSpPr>
                      <a:spLocks/>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54" name="Group 69"/>
                  <p:cNvGrpSpPr>
                    <a:grpSpLocks/>
                  </p:cNvGrpSpPr>
                  <p:nvPr/>
                </p:nvGrpSpPr>
                <p:grpSpPr bwMode="auto">
                  <a:xfrm>
                    <a:off x="2896" y="644"/>
                    <a:ext cx="1846" cy="566"/>
                    <a:chOff x="2822" y="672"/>
                    <a:chExt cx="1846" cy="566"/>
                  </a:xfrm>
                </p:grpSpPr>
                <p:sp>
                  <p:nvSpPr>
                    <p:cNvPr id="93" name="Freeform 70"/>
                    <p:cNvSpPr>
                      <a:spLocks/>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4" name="Freeform 71"/>
                    <p:cNvSpPr>
                      <a:spLocks/>
                    </p:cNvSpPr>
                    <p:nvPr/>
                  </p:nvSpPr>
                  <p:spPr bwMode="hidden">
                    <a:xfrm rot="-1325434">
                      <a:off x="4005" y="672"/>
                      <a:ext cx="663"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55" name="Group 72"/>
                  <p:cNvGrpSpPr>
                    <a:grpSpLocks/>
                  </p:cNvGrpSpPr>
                  <p:nvPr/>
                </p:nvGrpSpPr>
                <p:grpSpPr bwMode="auto">
                  <a:xfrm>
                    <a:off x="2757" y="417"/>
                    <a:ext cx="1782" cy="717"/>
                    <a:chOff x="2683" y="445"/>
                    <a:chExt cx="1782" cy="717"/>
                  </a:xfrm>
                </p:grpSpPr>
                <p:sp>
                  <p:nvSpPr>
                    <p:cNvPr id="91" name="Freeform 73"/>
                    <p:cNvSpPr>
                      <a:spLocks/>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2" name="Freeform 74"/>
                    <p:cNvSpPr>
                      <a:spLocks/>
                    </p:cNvSpPr>
                    <p:nvPr/>
                  </p:nvSpPr>
                  <p:spPr bwMode="hidden">
                    <a:xfrm rot="-1921064">
                      <a:off x="3803" y="445"/>
                      <a:ext cx="66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sp>
                <p:nvSpPr>
                  <p:cNvPr id="56" name="Freeform 75"/>
                  <p:cNvSpPr>
                    <a:spLocks/>
                  </p:cNvSpPr>
                  <p:nvPr/>
                </p:nvSpPr>
                <p:spPr bwMode="hidden">
                  <a:xfrm rot="4578755" flipH="1">
                    <a:off x="2176" y="949"/>
                    <a:ext cx="1026" cy="14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pPr>
                      <a:defRPr/>
                    </a:pPr>
                    <a:endParaRPr lang="en-US"/>
                  </a:p>
                </p:txBody>
              </p:sp>
              <p:sp>
                <p:nvSpPr>
                  <p:cNvPr id="57" name="Freeform 76"/>
                  <p:cNvSpPr>
                    <a:spLocks/>
                  </p:cNvSpPr>
                  <p:nvPr/>
                </p:nvSpPr>
                <p:spPr bwMode="hidden">
                  <a:xfrm rot="4578755" flipH="1">
                    <a:off x="2199" y="196"/>
                    <a:ext cx="552" cy="22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nvGrpSpPr>
                  <p:cNvPr id="58" name="Group 77"/>
                  <p:cNvGrpSpPr>
                    <a:grpSpLocks/>
                  </p:cNvGrpSpPr>
                  <p:nvPr/>
                </p:nvGrpSpPr>
                <p:grpSpPr bwMode="auto">
                  <a:xfrm>
                    <a:off x="2874" y="13"/>
                    <a:ext cx="639" cy="1520"/>
                    <a:chOff x="2800" y="41"/>
                    <a:chExt cx="639" cy="1520"/>
                  </a:xfrm>
                </p:grpSpPr>
                <p:sp>
                  <p:nvSpPr>
                    <p:cNvPr id="89" name="Freeform 78"/>
                    <p:cNvSpPr>
                      <a:spLocks/>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90" name="Freeform 79"/>
                    <p:cNvSpPr>
                      <a:spLocks/>
                    </p:cNvSpPr>
                    <p:nvPr/>
                  </p:nvSpPr>
                  <p:spPr bwMode="hidden">
                    <a:xfrm rot="-3857755">
                      <a:off x="3010" y="182"/>
                      <a:ext cx="570" cy="28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59" name="Group 80"/>
                  <p:cNvGrpSpPr>
                    <a:grpSpLocks/>
                  </p:cNvGrpSpPr>
                  <p:nvPr/>
                </p:nvGrpSpPr>
                <p:grpSpPr bwMode="auto">
                  <a:xfrm>
                    <a:off x="3009" y="135"/>
                    <a:ext cx="1016" cy="1463"/>
                    <a:chOff x="2935" y="163"/>
                    <a:chExt cx="1016" cy="1463"/>
                  </a:xfrm>
                </p:grpSpPr>
                <p:sp>
                  <p:nvSpPr>
                    <p:cNvPr id="87" name="Freeform 81"/>
                    <p:cNvSpPr>
                      <a:spLocks/>
                    </p:cNvSpPr>
                    <p:nvPr/>
                  </p:nvSpPr>
                  <p:spPr bwMode="hidden">
                    <a:xfrm rot="-2777260">
                      <a:off x="2492" y="914"/>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8" name="Freeform 82"/>
                    <p:cNvSpPr>
                      <a:spLocks/>
                    </p:cNvSpPr>
                    <p:nvPr/>
                  </p:nvSpPr>
                  <p:spPr bwMode="hidden">
                    <a:xfrm rot="-2777260">
                      <a:off x="3429" y="262"/>
                      <a:ext cx="621"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60" name="Group 83"/>
                  <p:cNvGrpSpPr>
                    <a:grpSpLocks/>
                  </p:cNvGrpSpPr>
                  <p:nvPr/>
                </p:nvGrpSpPr>
                <p:grpSpPr bwMode="auto">
                  <a:xfrm>
                    <a:off x="2805" y="4"/>
                    <a:ext cx="241" cy="1448"/>
                    <a:chOff x="2731" y="32"/>
                    <a:chExt cx="241" cy="1448"/>
                  </a:xfrm>
                </p:grpSpPr>
                <p:sp>
                  <p:nvSpPr>
                    <p:cNvPr id="85" name="Freeform 84"/>
                    <p:cNvSpPr>
                      <a:spLocks/>
                    </p:cNvSpPr>
                    <p:nvPr/>
                  </p:nvSpPr>
                  <p:spPr bwMode="hidden">
                    <a:xfrm rot="-4903748">
                      <a:off x="2297"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6" name="Freeform 85"/>
                    <p:cNvSpPr>
                      <a:spLocks/>
                    </p:cNvSpPr>
                    <p:nvPr/>
                  </p:nvSpPr>
                  <p:spPr bwMode="hidden">
                    <a:xfrm rot="-4903748">
                      <a:off x="2649" y="221"/>
                      <a:ext cx="512" cy="134"/>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61" name="Group 86"/>
                  <p:cNvGrpSpPr>
                    <a:grpSpLocks/>
                  </p:cNvGrpSpPr>
                  <p:nvPr/>
                </p:nvGrpSpPr>
                <p:grpSpPr bwMode="auto">
                  <a:xfrm>
                    <a:off x="1017" y="1741"/>
                    <a:ext cx="1084" cy="2449"/>
                    <a:chOff x="943" y="1769"/>
                    <a:chExt cx="1084" cy="2449"/>
                  </a:xfrm>
                </p:grpSpPr>
                <p:sp>
                  <p:nvSpPr>
                    <p:cNvPr id="83" name="Freeform 87"/>
                    <p:cNvSpPr>
                      <a:spLocks/>
                    </p:cNvSpPr>
                    <p:nvPr/>
                  </p:nvSpPr>
                  <p:spPr bwMode="hidden">
                    <a:xfrm rot="18335692" flipH="1">
                      <a:off x="1010" y="2475"/>
                      <a:ext cx="1724" cy="31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4" name="Freeform 88"/>
                    <p:cNvSpPr>
                      <a:spLocks/>
                    </p:cNvSpPr>
                    <p:nvPr/>
                  </p:nvSpPr>
                  <p:spPr bwMode="hidden">
                    <a:xfrm rot="18335692" flipH="1">
                      <a:off x="726" y="3511"/>
                      <a:ext cx="924"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2" name="Group 89"/>
                  <p:cNvGrpSpPr>
                    <a:grpSpLocks/>
                  </p:cNvGrpSpPr>
                  <p:nvPr/>
                </p:nvGrpSpPr>
                <p:grpSpPr bwMode="auto">
                  <a:xfrm>
                    <a:off x="1529" y="1908"/>
                    <a:ext cx="766" cy="2372"/>
                    <a:chOff x="1455" y="1936"/>
                    <a:chExt cx="766" cy="2372"/>
                  </a:xfrm>
                </p:grpSpPr>
                <p:sp>
                  <p:nvSpPr>
                    <p:cNvPr id="81" name="Freeform 90"/>
                    <p:cNvSpPr>
                      <a:spLocks/>
                    </p:cNvSpPr>
                    <p:nvPr/>
                  </p:nvSpPr>
                  <p:spPr bwMode="hidden">
                    <a:xfrm rot="17542885" flipH="1">
                      <a:off x="1268" y="2578"/>
                      <a:ext cx="1595" cy="31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2" name="Freeform 91"/>
                    <p:cNvSpPr>
                      <a:spLocks/>
                    </p:cNvSpPr>
                    <p:nvPr/>
                  </p:nvSpPr>
                  <p:spPr bwMode="hidden">
                    <a:xfrm rot="17542885" flipH="1">
                      <a:off x="1272" y="3635"/>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3" name="Group 92"/>
                  <p:cNvGrpSpPr>
                    <a:grpSpLocks/>
                  </p:cNvGrpSpPr>
                  <p:nvPr/>
                </p:nvGrpSpPr>
                <p:grpSpPr bwMode="auto">
                  <a:xfrm rot="88588">
                    <a:off x="2060" y="1961"/>
                    <a:ext cx="460" cy="2329"/>
                    <a:chOff x="1954" y="1989"/>
                    <a:chExt cx="493" cy="2604"/>
                  </a:xfrm>
                </p:grpSpPr>
                <p:sp>
                  <p:nvSpPr>
                    <p:cNvPr id="79" name="Freeform 93"/>
                    <p:cNvSpPr>
                      <a:spLocks/>
                    </p:cNvSpPr>
                    <p:nvPr/>
                  </p:nvSpPr>
                  <p:spPr bwMode="hidden">
                    <a:xfrm rot="16782062" flipH="1">
                      <a:off x="1441" y="2694"/>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0" name="Freeform 94"/>
                    <p:cNvSpPr>
                      <a:spLocks/>
                    </p:cNvSpPr>
                    <p:nvPr/>
                  </p:nvSpPr>
                  <p:spPr bwMode="hidden">
                    <a:xfrm rot="16782062" flipH="1">
                      <a:off x="1732" y="3897"/>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4" name="Group 95"/>
                  <p:cNvGrpSpPr>
                    <a:grpSpLocks/>
                  </p:cNvGrpSpPr>
                  <p:nvPr/>
                </p:nvGrpSpPr>
                <p:grpSpPr bwMode="auto">
                  <a:xfrm>
                    <a:off x="3408" y="1689"/>
                    <a:ext cx="1125" cy="2425"/>
                    <a:chOff x="3334" y="1717"/>
                    <a:chExt cx="1125" cy="2425"/>
                  </a:xfrm>
                </p:grpSpPr>
                <p:sp>
                  <p:nvSpPr>
                    <p:cNvPr id="77" name="Freeform 96"/>
                    <p:cNvSpPr>
                      <a:spLocks/>
                    </p:cNvSpPr>
                    <p:nvPr/>
                  </p:nvSpPr>
                  <p:spPr bwMode="hidden">
                    <a:xfrm rot="3144576">
                      <a:off x="2628" y="2423"/>
                      <a:ext cx="1724" cy="31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78" name="Freeform 97"/>
                    <p:cNvSpPr>
                      <a:spLocks/>
                    </p:cNvSpPr>
                    <p:nvPr/>
                  </p:nvSpPr>
                  <p:spPr bwMode="hidden">
                    <a:xfrm rot="3144576">
                      <a:off x="3752" y="3435"/>
                      <a:ext cx="924"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5" name="Group 98"/>
                  <p:cNvGrpSpPr>
                    <a:grpSpLocks/>
                  </p:cNvGrpSpPr>
                  <p:nvPr/>
                </p:nvGrpSpPr>
                <p:grpSpPr bwMode="auto">
                  <a:xfrm>
                    <a:off x="3255" y="1839"/>
                    <a:ext cx="882" cy="2424"/>
                    <a:chOff x="3181" y="1867"/>
                    <a:chExt cx="882" cy="2424"/>
                  </a:xfrm>
                </p:grpSpPr>
                <p:sp>
                  <p:nvSpPr>
                    <p:cNvPr id="75" name="Freeform 99"/>
                    <p:cNvSpPr>
                      <a:spLocks/>
                    </p:cNvSpPr>
                    <p:nvPr/>
                  </p:nvSpPr>
                  <p:spPr bwMode="hidden">
                    <a:xfrm rot="3745735">
                      <a:off x="2506" y="2542"/>
                      <a:ext cx="1649"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76" name="Freeform 100"/>
                    <p:cNvSpPr>
                      <a:spLocks/>
                    </p:cNvSpPr>
                    <p:nvPr/>
                  </p:nvSpPr>
                  <p:spPr bwMode="hidden">
                    <a:xfrm rot="3745735">
                      <a:off x="3387" y="3615"/>
                      <a:ext cx="884" cy="46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66" name="Group 101"/>
                  <p:cNvGrpSpPr>
                    <a:grpSpLocks/>
                  </p:cNvGrpSpPr>
                  <p:nvPr/>
                </p:nvGrpSpPr>
                <p:grpSpPr bwMode="auto">
                  <a:xfrm>
                    <a:off x="3080" y="1956"/>
                    <a:ext cx="620" cy="2385"/>
                    <a:chOff x="3006" y="1984"/>
                    <a:chExt cx="620" cy="2385"/>
                  </a:xfrm>
                </p:grpSpPr>
                <p:sp>
                  <p:nvSpPr>
                    <p:cNvPr id="73" name="Freeform 102"/>
                    <p:cNvSpPr>
                      <a:spLocks/>
                    </p:cNvSpPr>
                    <p:nvPr/>
                  </p:nvSpPr>
                  <p:spPr bwMode="hidden">
                    <a:xfrm rot="4286818">
                      <a:off x="2329" y="2661"/>
                      <a:ext cx="1600"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74" name="Freeform 103"/>
                    <p:cNvSpPr>
                      <a:spLocks/>
                    </p:cNvSpPr>
                    <p:nvPr/>
                  </p:nvSpPr>
                  <p:spPr bwMode="hidden">
                    <a:xfrm rot="4286818">
                      <a:off x="3003"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nvGrpSpPr>
                  <p:cNvPr id="67" name="Group 104"/>
                  <p:cNvGrpSpPr>
                    <a:grpSpLocks/>
                  </p:cNvGrpSpPr>
                  <p:nvPr/>
                </p:nvGrpSpPr>
                <p:grpSpPr bwMode="auto">
                  <a:xfrm>
                    <a:off x="2893" y="2072"/>
                    <a:ext cx="404" cy="2220"/>
                    <a:chOff x="2819" y="2100"/>
                    <a:chExt cx="404" cy="2220"/>
                  </a:xfrm>
                </p:grpSpPr>
                <p:sp>
                  <p:nvSpPr>
                    <p:cNvPr id="71" name="Freeform 105"/>
                    <p:cNvSpPr>
                      <a:spLocks/>
                    </p:cNvSpPr>
                    <p:nvPr/>
                  </p:nvSpPr>
                  <p:spPr bwMode="hidden">
                    <a:xfrm rot="4898956">
                      <a:off x="2206" y="2713"/>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72" name="Freeform 106"/>
                    <p:cNvSpPr>
                      <a:spLocks/>
                    </p:cNvSpPr>
                    <p:nvPr/>
                  </p:nvSpPr>
                  <p:spPr bwMode="hidden">
                    <a:xfrm rot="4898956">
                      <a:off x="2636" y="3732"/>
                      <a:ext cx="790" cy="38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nvGrpSpPr>
                  <p:cNvPr id="68" name="Group 107"/>
                  <p:cNvGrpSpPr>
                    <a:grpSpLocks/>
                  </p:cNvGrpSpPr>
                  <p:nvPr/>
                </p:nvGrpSpPr>
                <p:grpSpPr bwMode="auto">
                  <a:xfrm>
                    <a:off x="2372" y="2107"/>
                    <a:ext cx="427" cy="2185"/>
                    <a:chOff x="2287" y="2135"/>
                    <a:chExt cx="427" cy="2185"/>
                  </a:xfrm>
                </p:grpSpPr>
                <p:sp>
                  <p:nvSpPr>
                    <p:cNvPr id="69" name="Freeform 108"/>
                    <p:cNvSpPr>
                      <a:spLocks/>
                    </p:cNvSpPr>
                    <p:nvPr/>
                  </p:nvSpPr>
                  <p:spPr bwMode="hidden">
                    <a:xfrm rot="5755659">
                      <a:off x="1901"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pPr>
                        <a:defRPr/>
                      </a:pPr>
                      <a:endParaRPr lang="en-US"/>
                    </a:p>
                  </p:txBody>
                </p:sp>
                <p:sp>
                  <p:nvSpPr>
                    <p:cNvPr id="70" name="Freeform 109"/>
                    <p:cNvSpPr>
                      <a:spLocks/>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grpSp>
          <p:grpSp>
            <p:nvGrpSpPr>
              <p:cNvPr id="23" name="Group 110"/>
              <p:cNvGrpSpPr>
                <a:grpSpLocks/>
              </p:cNvGrpSpPr>
              <p:nvPr/>
            </p:nvGrpSpPr>
            <p:grpSpPr bwMode="auto">
              <a:xfrm>
                <a:off x="73" y="313"/>
                <a:ext cx="5460" cy="3667"/>
                <a:chOff x="73" y="313"/>
                <a:chExt cx="5460" cy="3667"/>
              </a:xfrm>
            </p:grpSpPr>
            <p:grpSp>
              <p:nvGrpSpPr>
                <p:cNvPr id="24" name="Group 111"/>
                <p:cNvGrpSpPr>
                  <a:grpSpLocks/>
                </p:cNvGrpSpPr>
                <p:nvPr/>
              </p:nvGrpSpPr>
              <p:grpSpPr bwMode="auto">
                <a:xfrm>
                  <a:off x="73" y="313"/>
                  <a:ext cx="5460" cy="3667"/>
                  <a:chOff x="73" y="313"/>
                  <a:chExt cx="5460" cy="3667"/>
                </a:xfrm>
              </p:grpSpPr>
              <p:sp>
                <p:nvSpPr>
                  <p:cNvPr id="26" name="Arc 112"/>
                  <p:cNvSpPr>
                    <a:spLocks/>
                  </p:cNvSpPr>
                  <p:nvPr/>
                </p:nvSpPr>
                <p:spPr bwMode="hidden">
                  <a:xfrm flipV="1">
                    <a:off x="2965" y="456"/>
                    <a:ext cx="2568" cy="2047"/>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pPr>
                      <a:defRPr/>
                    </a:pPr>
                    <a:endParaRPr lang="en-US"/>
                  </a:p>
                </p:txBody>
              </p:sp>
              <p:sp>
                <p:nvSpPr>
                  <p:cNvPr id="27" name="Arc 113"/>
                  <p:cNvSpPr>
                    <a:spLocks/>
                  </p:cNvSpPr>
                  <p:nvPr/>
                </p:nvSpPr>
                <p:spPr bwMode="hidden">
                  <a:xfrm flipH="1">
                    <a:off x="387" y="1601"/>
                    <a:ext cx="2017"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pPr>
                      <a:defRPr/>
                    </a:pPr>
                    <a:endParaRPr lang="en-US"/>
                  </a:p>
                </p:txBody>
              </p:sp>
              <p:sp>
                <p:nvSpPr>
                  <p:cNvPr id="28" name="Arc 114"/>
                  <p:cNvSpPr>
                    <a:spLocks/>
                  </p:cNvSpPr>
                  <p:nvPr/>
                </p:nvSpPr>
                <p:spPr bwMode="hidden">
                  <a:xfrm>
                    <a:off x="3028" y="1181"/>
                    <a:ext cx="1426" cy="2380"/>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p>
                </p:txBody>
              </p:sp>
              <p:sp>
                <p:nvSpPr>
                  <p:cNvPr id="29" name="Arc 115"/>
                  <p:cNvSpPr>
                    <a:spLocks/>
                  </p:cNvSpPr>
                  <p:nvPr/>
                </p:nvSpPr>
                <p:spPr bwMode="hidden">
                  <a:xfrm flipH="1">
                    <a:off x="73" y="812"/>
                    <a:ext cx="2541" cy="2380"/>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pPr>
                      <a:defRPr/>
                    </a:pPr>
                    <a:endParaRPr lang="en-US"/>
                  </a:p>
                </p:txBody>
              </p:sp>
              <p:sp>
                <p:nvSpPr>
                  <p:cNvPr id="30" name="Arc 116"/>
                  <p:cNvSpPr>
                    <a:spLocks/>
                  </p:cNvSpPr>
                  <p:nvPr/>
                </p:nvSpPr>
                <p:spPr bwMode="hidden">
                  <a:xfrm flipH="1">
                    <a:off x="789" y="313"/>
                    <a:ext cx="1851" cy="2304"/>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pPr>
                      <a:defRPr/>
                    </a:pPr>
                    <a:endParaRPr lang="en-US"/>
                  </a:p>
                </p:txBody>
              </p:sp>
              <p:sp>
                <p:nvSpPr>
                  <p:cNvPr id="31" name="Arc 117"/>
                  <p:cNvSpPr>
                    <a:spLocks/>
                  </p:cNvSpPr>
                  <p:nvPr/>
                </p:nvSpPr>
                <p:spPr bwMode="hidden">
                  <a:xfrm>
                    <a:off x="2763" y="1281"/>
                    <a:ext cx="763" cy="23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pPr>
                      <a:defRPr/>
                    </a:pPr>
                    <a:endParaRPr lang="en-US"/>
                  </a:p>
                </p:txBody>
              </p:sp>
              <p:sp>
                <p:nvSpPr>
                  <p:cNvPr id="32" name="Freeform 118"/>
                  <p:cNvSpPr>
                    <a:spLocks/>
                  </p:cNvSpPr>
                  <p:nvPr/>
                </p:nvSpPr>
                <p:spPr bwMode="hidden">
                  <a:xfrm flipH="1">
                    <a:off x="1799" y="438"/>
                    <a:ext cx="418"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grpSp>
            <p:sp>
              <p:nvSpPr>
                <p:cNvPr id="25" name="Freeform 119"/>
                <p:cNvSpPr>
                  <a:spLocks/>
                </p:cNvSpPr>
                <p:nvPr/>
              </p:nvSpPr>
              <p:spPr bwMode="hidden">
                <a:xfrm rot="20253369">
                  <a:off x="3279" y="1529"/>
                  <a:ext cx="443"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grpSp>
        </p:grpSp>
        <p:grpSp>
          <p:nvGrpSpPr>
            <p:cNvPr id="7" name="Group 120"/>
            <p:cNvGrpSpPr>
              <a:grpSpLocks/>
            </p:cNvGrpSpPr>
            <p:nvPr/>
          </p:nvGrpSpPr>
          <p:grpSpPr bwMode="auto">
            <a:xfrm>
              <a:off x="1476" y="451"/>
              <a:ext cx="4040" cy="2966"/>
              <a:chOff x="210" y="337"/>
              <a:chExt cx="5198" cy="3818"/>
            </a:xfrm>
          </p:grpSpPr>
          <p:sp>
            <p:nvSpPr>
              <p:cNvPr id="8" name="Freeform 121"/>
              <p:cNvSpPr>
                <a:spLocks/>
              </p:cNvSpPr>
              <p:nvPr/>
            </p:nvSpPr>
            <p:spPr bwMode="hidden">
              <a:xfrm flipH="1">
                <a:off x="1934" y="2382"/>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9" name="Arc 122"/>
              <p:cNvSpPr>
                <a:spLocks/>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pPr>
                  <a:defRPr/>
                </a:pPr>
                <a:endParaRPr lang="en-US"/>
              </a:p>
            </p:txBody>
          </p:sp>
          <p:sp>
            <p:nvSpPr>
              <p:cNvPr id="10" name="Arc 123"/>
              <p:cNvSpPr>
                <a:spLocks/>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pPr>
                  <a:defRPr/>
                </a:pPr>
                <a:endParaRPr lang="en-US"/>
              </a:p>
            </p:txBody>
          </p:sp>
          <p:sp>
            <p:nvSpPr>
              <p:cNvPr id="11" name="Arc 124"/>
              <p:cNvSpPr>
                <a:spLocks/>
              </p:cNvSpPr>
              <p:nvPr/>
            </p:nvSpPr>
            <p:spPr bwMode="hidden">
              <a:xfrm flipH="1">
                <a:off x="210" y="1169"/>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pPr>
                  <a:defRPr/>
                </a:pPr>
                <a:endParaRPr lang="en-US"/>
              </a:p>
            </p:txBody>
          </p:sp>
          <p:sp>
            <p:nvSpPr>
              <p:cNvPr id="12" name="Arc 125"/>
              <p:cNvSpPr>
                <a:spLocks/>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p>
            </p:txBody>
          </p:sp>
          <p:sp>
            <p:nvSpPr>
              <p:cNvPr id="13" name="Arc 126"/>
              <p:cNvSpPr>
                <a:spLocks/>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pPr>
                  <a:defRPr/>
                </a:pPr>
                <a:endParaRPr lang="en-US"/>
              </a:p>
            </p:txBody>
          </p:sp>
          <p:sp>
            <p:nvSpPr>
              <p:cNvPr id="14" name="Freeform 127"/>
              <p:cNvSpPr>
                <a:spLocks/>
              </p:cNvSpPr>
              <p:nvPr/>
            </p:nvSpPr>
            <p:spPr bwMode="hidden">
              <a:xfrm>
                <a:off x="3300" y="2635"/>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15" name="Freeform 128"/>
              <p:cNvSpPr>
                <a:spLocks/>
              </p:cNvSpPr>
              <p:nvPr/>
            </p:nvSpPr>
            <p:spPr bwMode="hidden">
              <a:xfrm rot="19660755" flipV="1">
                <a:off x="2547" y="2149"/>
                <a:ext cx="441" cy="83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sp>
            <p:nvSpPr>
              <p:cNvPr id="16" name="Freeform 129"/>
              <p:cNvSpPr>
                <a:spLocks/>
              </p:cNvSpPr>
              <p:nvPr/>
            </p:nvSpPr>
            <p:spPr bwMode="hidden">
              <a:xfrm flipH="1">
                <a:off x="489" y="2503"/>
                <a:ext cx="1085"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17" name="Freeform 130"/>
              <p:cNvSpPr>
                <a:spLocks/>
              </p:cNvSpPr>
              <p:nvPr/>
            </p:nvSpPr>
            <p:spPr bwMode="hidden">
              <a:xfrm flipH="1">
                <a:off x="1000" y="893"/>
                <a:ext cx="696"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18" name="Freeform 131"/>
              <p:cNvSpPr>
                <a:spLocks/>
              </p:cNvSpPr>
              <p:nvPr/>
            </p:nvSpPr>
            <p:spPr bwMode="hidden">
              <a:xfrm>
                <a:off x="4401" y="2279"/>
                <a:ext cx="1007" cy="1601"/>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19" name="Freeform 132"/>
              <p:cNvSpPr>
                <a:spLocks/>
              </p:cNvSpPr>
              <p:nvPr/>
            </p:nvSpPr>
            <p:spPr bwMode="hidden">
              <a:xfrm>
                <a:off x="3878" y="1470"/>
                <a:ext cx="1518" cy="106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20" name="Freeform 133"/>
              <p:cNvSpPr>
                <a:spLocks/>
              </p:cNvSpPr>
              <p:nvPr/>
            </p:nvSpPr>
            <p:spPr bwMode="hidden">
              <a:xfrm>
                <a:off x="3934" y="337"/>
                <a:ext cx="664" cy="143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21" name="Freeform 134"/>
              <p:cNvSpPr>
                <a:spLocks/>
              </p:cNvSpPr>
              <p:nvPr/>
            </p:nvSpPr>
            <p:spPr bwMode="hidden">
              <a:xfrm rot="1346631" flipH="1">
                <a:off x="1702" y="1506"/>
                <a:ext cx="441"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grpSp>
      </p:grpSp>
      <p:sp>
        <p:nvSpPr>
          <p:cNvPr id="50311" name="Rectangle 135"/>
          <p:cNvSpPr>
            <a:spLocks noGrp="1" noChangeArrowheads="1"/>
          </p:cNvSpPr>
          <p:nvPr>
            <p:ph type="ctrTitle" sz="quarter"/>
          </p:nvPr>
        </p:nvSpPr>
        <p:spPr>
          <a:xfrm>
            <a:off x="685800" y="1827213"/>
            <a:ext cx="7772400" cy="1627187"/>
          </a:xfrm>
        </p:spPr>
        <p:txBody>
          <a:bodyPr/>
          <a:lstStyle>
            <a:lvl1pPr>
              <a:defRPr/>
            </a:lvl1pPr>
          </a:lstStyle>
          <a:p>
            <a:r>
              <a:rPr lang="en-US"/>
              <a:t>Click to edit Master title style</a:t>
            </a:r>
          </a:p>
        </p:txBody>
      </p:sp>
      <p:sp>
        <p:nvSpPr>
          <p:cNvPr id="50312"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37" name="Rectangle 137"/>
          <p:cNvSpPr>
            <a:spLocks noGrp="1" noChangeArrowheads="1"/>
          </p:cNvSpPr>
          <p:nvPr>
            <p:ph type="dt" sz="quarter" idx="10"/>
          </p:nvPr>
        </p:nvSpPr>
        <p:spPr/>
        <p:txBody>
          <a:bodyPr/>
          <a:lstStyle>
            <a:lvl1pPr>
              <a:defRPr smtClean="0"/>
            </a:lvl1pPr>
          </a:lstStyle>
          <a:p>
            <a:pPr>
              <a:defRPr/>
            </a:pPr>
            <a:endParaRPr lang="en-US"/>
          </a:p>
        </p:txBody>
      </p:sp>
      <p:sp>
        <p:nvSpPr>
          <p:cNvPr id="138" name="Rectangle 138"/>
          <p:cNvSpPr>
            <a:spLocks noGrp="1" noChangeArrowheads="1"/>
          </p:cNvSpPr>
          <p:nvPr>
            <p:ph type="ftr" sz="quarter" idx="11"/>
          </p:nvPr>
        </p:nvSpPr>
        <p:spPr/>
        <p:txBody>
          <a:bodyPr/>
          <a:lstStyle>
            <a:lvl1pPr>
              <a:defRPr smtClean="0"/>
            </a:lvl1pPr>
          </a:lstStyle>
          <a:p>
            <a:pPr>
              <a:defRPr/>
            </a:pPr>
            <a:endParaRPr lang="en-US"/>
          </a:p>
        </p:txBody>
      </p:sp>
      <p:sp>
        <p:nvSpPr>
          <p:cNvPr id="139" name="Rectangle 139"/>
          <p:cNvSpPr>
            <a:spLocks noGrp="1" noChangeArrowheads="1"/>
          </p:cNvSpPr>
          <p:nvPr>
            <p:ph type="sldNum" sz="quarter" idx="12"/>
          </p:nvPr>
        </p:nvSpPr>
        <p:spPr/>
        <p:txBody>
          <a:bodyPr/>
          <a:lstStyle>
            <a:lvl1pPr>
              <a:defRPr smtClean="0"/>
            </a:lvl1pPr>
          </a:lstStyle>
          <a:p>
            <a:pPr>
              <a:defRPr/>
            </a:pPr>
            <a:fld id="{5A0467A6-39E7-4C6B-99D5-B1587070B03E}" type="slidenum">
              <a:rPr lang="en-US"/>
              <a:pPr>
                <a:defRPr/>
              </a:pPr>
              <a:t>‹#›</a:t>
            </a:fld>
            <a:endParaRPr lang="en-US"/>
          </a:p>
        </p:txBody>
      </p:sp>
    </p:spTree>
  </p:cSld>
  <p:clrMapOvr>
    <a:masterClrMapping/>
  </p:clrMapOvr>
  <p:transition spd="slow">
    <p:split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pPr>
              <a:defRPr/>
            </a:pPr>
            <a:fld id="{5B448DA5-D16F-40C3-BB7D-66E5F704505D}" type="slidenum">
              <a:rPr lang="en-US"/>
              <a:pPr>
                <a:defRPr/>
              </a:pPr>
              <a:t>‹#›</a:t>
            </a:fld>
            <a:endParaRPr lang="en-US"/>
          </a:p>
        </p:txBody>
      </p:sp>
    </p:spTree>
  </p:cSld>
  <p:clrMapOvr>
    <a:masterClrMapping/>
  </p:clrMapOvr>
  <p:transition spd="slow">
    <p:split dir="in"/>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pPr>
              <a:defRPr/>
            </a:pPr>
            <a:fld id="{535AE7F7-56C4-4641-A342-52E132FFBCF9}" type="slidenum">
              <a:rPr lang="en-US"/>
              <a:pPr>
                <a:defRPr/>
              </a:pPr>
              <a:t>‹#›</a:t>
            </a:fld>
            <a:endParaRPr lang="en-US"/>
          </a:p>
        </p:txBody>
      </p:sp>
    </p:spTree>
  </p:cSld>
  <p:clrMapOvr>
    <a:masterClrMapping/>
  </p:clrMapOvr>
  <p:transition spd="slow">
    <p:split dir="in"/>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9"/>
          <p:cNvSpPr>
            <a:spLocks noGrp="1" noChangeArrowheads="1"/>
          </p:cNvSpPr>
          <p:nvPr>
            <p:ph type="dt" sz="half" idx="10"/>
          </p:nvPr>
        </p:nvSpPr>
        <p:spPr>
          <a:ln/>
        </p:spPr>
        <p:txBody>
          <a:bodyPr/>
          <a:lstStyle>
            <a:lvl1pPr>
              <a:defRPr/>
            </a:lvl1pPr>
          </a:lstStyle>
          <a:p>
            <a:pPr>
              <a:defRPr/>
            </a:pPr>
            <a:endParaRPr 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p>
        </p:txBody>
      </p:sp>
      <p:sp>
        <p:nvSpPr>
          <p:cNvPr id="7" name="Rectangle 141"/>
          <p:cNvSpPr>
            <a:spLocks noGrp="1" noChangeArrowheads="1"/>
          </p:cNvSpPr>
          <p:nvPr>
            <p:ph type="sldNum" sz="quarter" idx="12"/>
          </p:nvPr>
        </p:nvSpPr>
        <p:spPr>
          <a:ln/>
        </p:spPr>
        <p:txBody>
          <a:bodyPr/>
          <a:lstStyle>
            <a:lvl1pPr>
              <a:defRPr/>
            </a:lvl1pPr>
          </a:lstStyle>
          <a:p>
            <a:pPr>
              <a:defRPr/>
            </a:pPr>
            <a:fld id="{AD01535A-A86C-4D96-BCB0-562FCD0345D5}" type="slidenum">
              <a:rPr lang="en-US"/>
              <a:pPr>
                <a:defRPr/>
              </a:pPr>
              <a:t>‹#›</a:t>
            </a:fld>
            <a:endParaRPr lang="en-US"/>
          </a:p>
        </p:txBody>
      </p:sp>
    </p:spTree>
  </p:cSld>
  <p:clrMapOvr>
    <a:masterClrMapping/>
  </p:clrMapOvr>
  <p:transition spd="slow">
    <p:split dir="in"/>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9"/>
          <p:cNvSpPr>
            <a:spLocks noGrp="1" noChangeArrowheads="1"/>
          </p:cNvSpPr>
          <p:nvPr>
            <p:ph type="dt" sz="half" idx="10"/>
          </p:nvPr>
        </p:nvSpPr>
        <p:spPr>
          <a:ln/>
        </p:spPr>
        <p:txBody>
          <a:bodyPr/>
          <a:lstStyle>
            <a:lvl1pPr>
              <a:defRPr/>
            </a:lvl1pPr>
          </a:lstStyle>
          <a:p>
            <a:pPr>
              <a:defRPr/>
            </a:pPr>
            <a:endParaRPr lang="en-US"/>
          </a:p>
        </p:txBody>
      </p:sp>
      <p:sp>
        <p:nvSpPr>
          <p:cNvPr id="8" name="Rectangle 140"/>
          <p:cNvSpPr>
            <a:spLocks noGrp="1" noChangeArrowheads="1"/>
          </p:cNvSpPr>
          <p:nvPr>
            <p:ph type="ftr" sz="quarter" idx="11"/>
          </p:nvPr>
        </p:nvSpPr>
        <p:spPr>
          <a:ln/>
        </p:spPr>
        <p:txBody>
          <a:bodyPr/>
          <a:lstStyle>
            <a:lvl1pPr>
              <a:defRPr/>
            </a:lvl1pPr>
          </a:lstStyle>
          <a:p>
            <a:pPr>
              <a:defRPr/>
            </a:pPr>
            <a:endParaRPr lang="en-US"/>
          </a:p>
        </p:txBody>
      </p:sp>
      <p:sp>
        <p:nvSpPr>
          <p:cNvPr id="9" name="Rectangle 141"/>
          <p:cNvSpPr>
            <a:spLocks noGrp="1" noChangeArrowheads="1"/>
          </p:cNvSpPr>
          <p:nvPr>
            <p:ph type="sldNum" sz="quarter" idx="12"/>
          </p:nvPr>
        </p:nvSpPr>
        <p:spPr>
          <a:ln/>
        </p:spPr>
        <p:txBody>
          <a:bodyPr/>
          <a:lstStyle>
            <a:lvl1pPr>
              <a:defRPr/>
            </a:lvl1pPr>
          </a:lstStyle>
          <a:p>
            <a:pPr>
              <a:defRPr/>
            </a:pPr>
            <a:fld id="{CE060048-AD11-4779-B9DD-C4F965BB2E3C}" type="slidenum">
              <a:rPr lang="en-US"/>
              <a:pPr>
                <a:defRPr/>
              </a:pPr>
              <a:t>‹#›</a:t>
            </a:fld>
            <a:endParaRPr lang="en-US"/>
          </a:p>
        </p:txBody>
      </p:sp>
    </p:spTree>
  </p:cSld>
  <p:clrMapOvr>
    <a:masterClrMapping/>
  </p:clrMapOvr>
  <p:transition spd="slow">
    <p:split dir="in"/>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9"/>
          <p:cNvSpPr>
            <a:spLocks noGrp="1" noChangeArrowheads="1"/>
          </p:cNvSpPr>
          <p:nvPr>
            <p:ph type="dt" sz="half" idx="10"/>
          </p:nvPr>
        </p:nvSpPr>
        <p:spPr>
          <a:ln/>
        </p:spPr>
        <p:txBody>
          <a:bodyPr/>
          <a:lstStyle>
            <a:lvl1pPr>
              <a:defRPr/>
            </a:lvl1pPr>
          </a:lstStyle>
          <a:p>
            <a:pPr>
              <a:defRPr/>
            </a:pPr>
            <a:endParaRPr lang="en-US"/>
          </a:p>
        </p:txBody>
      </p:sp>
      <p:sp>
        <p:nvSpPr>
          <p:cNvPr id="4" name="Rectangle 140"/>
          <p:cNvSpPr>
            <a:spLocks noGrp="1" noChangeArrowheads="1"/>
          </p:cNvSpPr>
          <p:nvPr>
            <p:ph type="ftr" sz="quarter" idx="11"/>
          </p:nvPr>
        </p:nvSpPr>
        <p:spPr>
          <a:ln/>
        </p:spPr>
        <p:txBody>
          <a:bodyPr/>
          <a:lstStyle>
            <a:lvl1pPr>
              <a:defRPr/>
            </a:lvl1pPr>
          </a:lstStyle>
          <a:p>
            <a:pPr>
              <a:defRPr/>
            </a:pPr>
            <a:endParaRPr lang="en-US"/>
          </a:p>
        </p:txBody>
      </p:sp>
      <p:sp>
        <p:nvSpPr>
          <p:cNvPr id="5" name="Rectangle 141"/>
          <p:cNvSpPr>
            <a:spLocks noGrp="1" noChangeArrowheads="1"/>
          </p:cNvSpPr>
          <p:nvPr>
            <p:ph type="sldNum" sz="quarter" idx="12"/>
          </p:nvPr>
        </p:nvSpPr>
        <p:spPr>
          <a:ln/>
        </p:spPr>
        <p:txBody>
          <a:bodyPr/>
          <a:lstStyle>
            <a:lvl1pPr>
              <a:defRPr/>
            </a:lvl1pPr>
          </a:lstStyle>
          <a:p>
            <a:pPr>
              <a:defRPr/>
            </a:pPr>
            <a:fld id="{F24B0E49-1DD2-4037-B9FC-0FC62EC81495}" type="slidenum">
              <a:rPr lang="en-US"/>
              <a:pPr>
                <a:defRPr/>
              </a:pPr>
              <a:t>‹#›</a:t>
            </a:fld>
            <a:endParaRPr lang="en-US"/>
          </a:p>
        </p:txBody>
      </p:sp>
    </p:spTree>
  </p:cSld>
  <p:clrMapOvr>
    <a:masterClrMapping/>
  </p:clrMapOvr>
  <p:transition spd="slow">
    <p:split dir="in"/>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9"/>
          <p:cNvSpPr>
            <a:spLocks noGrp="1" noChangeArrowheads="1"/>
          </p:cNvSpPr>
          <p:nvPr>
            <p:ph type="dt" sz="half" idx="10"/>
          </p:nvPr>
        </p:nvSpPr>
        <p:spPr>
          <a:ln/>
        </p:spPr>
        <p:txBody>
          <a:bodyPr/>
          <a:lstStyle>
            <a:lvl1pPr>
              <a:defRPr/>
            </a:lvl1pPr>
          </a:lstStyle>
          <a:p>
            <a:pPr>
              <a:defRPr/>
            </a:pPr>
            <a:endParaRPr lang="en-US"/>
          </a:p>
        </p:txBody>
      </p:sp>
      <p:sp>
        <p:nvSpPr>
          <p:cNvPr id="3" name="Rectangle 140"/>
          <p:cNvSpPr>
            <a:spLocks noGrp="1" noChangeArrowheads="1"/>
          </p:cNvSpPr>
          <p:nvPr>
            <p:ph type="ftr" sz="quarter" idx="11"/>
          </p:nvPr>
        </p:nvSpPr>
        <p:spPr>
          <a:ln/>
        </p:spPr>
        <p:txBody>
          <a:bodyPr/>
          <a:lstStyle>
            <a:lvl1pPr>
              <a:defRPr/>
            </a:lvl1pPr>
          </a:lstStyle>
          <a:p>
            <a:pPr>
              <a:defRPr/>
            </a:pPr>
            <a:endParaRPr lang="en-US"/>
          </a:p>
        </p:txBody>
      </p:sp>
      <p:sp>
        <p:nvSpPr>
          <p:cNvPr id="4" name="Rectangle 141"/>
          <p:cNvSpPr>
            <a:spLocks noGrp="1" noChangeArrowheads="1"/>
          </p:cNvSpPr>
          <p:nvPr>
            <p:ph type="sldNum" sz="quarter" idx="12"/>
          </p:nvPr>
        </p:nvSpPr>
        <p:spPr>
          <a:ln/>
        </p:spPr>
        <p:txBody>
          <a:bodyPr/>
          <a:lstStyle>
            <a:lvl1pPr>
              <a:defRPr/>
            </a:lvl1pPr>
          </a:lstStyle>
          <a:p>
            <a:pPr>
              <a:defRPr/>
            </a:pPr>
            <a:fld id="{8CC8E6FD-232F-41B5-BEF1-2B401590BAA8}" type="slidenum">
              <a:rPr lang="en-US"/>
              <a:pPr>
                <a:defRPr/>
              </a:pPr>
              <a:t>‹#›</a:t>
            </a:fld>
            <a:endParaRPr lang="en-US"/>
          </a:p>
        </p:txBody>
      </p:sp>
    </p:spTree>
  </p:cSld>
  <p:clrMapOvr>
    <a:masterClrMapping/>
  </p:clrMapOvr>
  <p:transition spd="slow">
    <p:split dir="in"/>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p>
        </p:txBody>
      </p:sp>
      <p:sp>
        <p:nvSpPr>
          <p:cNvPr id="7" name="Rectangle 141"/>
          <p:cNvSpPr>
            <a:spLocks noGrp="1" noChangeArrowheads="1"/>
          </p:cNvSpPr>
          <p:nvPr>
            <p:ph type="sldNum" sz="quarter" idx="12"/>
          </p:nvPr>
        </p:nvSpPr>
        <p:spPr>
          <a:ln/>
        </p:spPr>
        <p:txBody>
          <a:bodyPr/>
          <a:lstStyle>
            <a:lvl1pPr>
              <a:defRPr/>
            </a:lvl1pPr>
          </a:lstStyle>
          <a:p>
            <a:pPr>
              <a:defRPr/>
            </a:pPr>
            <a:fld id="{45F22A11-BA86-41E5-AFDB-8C329BA75FFE}" type="slidenum">
              <a:rPr lang="en-US"/>
              <a:pPr>
                <a:defRPr/>
              </a:pPr>
              <a:t>‹#›</a:t>
            </a:fld>
            <a:endParaRPr lang="en-US"/>
          </a:p>
        </p:txBody>
      </p:sp>
    </p:spTree>
  </p:cSld>
  <p:clrMapOvr>
    <a:masterClrMapping/>
  </p:clrMapOvr>
  <p:transition spd="slow">
    <p:spli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C826B00-815A-4373-B8E5-560E897D9D28}" type="slidenum">
              <a:rPr lang="en-US"/>
              <a:pPr>
                <a:defRPr/>
              </a:pPr>
              <a:t>‹#›</a:t>
            </a:fld>
            <a:endParaRPr lang="en-US"/>
          </a:p>
        </p:txBody>
      </p:sp>
    </p:spTree>
  </p:cSld>
  <p:clrMapOvr>
    <a:masterClrMapping/>
  </p:clrMapOvr>
  <p:transition spd="slow">
    <p:split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p>
        </p:txBody>
      </p:sp>
      <p:sp>
        <p:nvSpPr>
          <p:cNvPr id="7" name="Rectangle 141"/>
          <p:cNvSpPr>
            <a:spLocks noGrp="1" noChangeArrowheads="1"/>
          </p:cNvSpPr>
          <p:nvPr>
            <p:ph type="sldNum" sz="quarter" idx="12"/>
          </p:nvPr>
        </p:nvSpPr>
        <p:spPr>
          <a:ln/>
        </p:spPr>
        <p:txBody>
          <a:bodyPr/>
          <a:lstStyle>
            <a:lvl1pPr>
              <a:defRPr/>
            </a:lvl1pPr>
          </a:lstStyle>
          <a:p>
            <a:pPr>
              <a:defRPr/>
            </a:pPr>
            <a:fld id="{FE5A8350-4560-4A1E-993A-BB4B462FFF34}" type="slidenum">
              <a:rPr lang="en-US"/>
              <a:pPr>
                <a:defRPr/>
              </a:pPr>
              <a:t>‹#›</a:t>
            </a:fld>
            <a:endParaRPr lang="en-US"/>
          </a:p>
        </p:txBody>
      </p:sp>
    </p:spTree>
  </p:cSld>
  <p:clrMapOvr>
    <a:masterClrMapping/>
  </p:clrMapOvr>
  <p:transition spd="slow">
    <p:split dir="in"/>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pPr>
              <a:defRPr/>
            </a:pPr>
            <a:fld id="{6D27AFAF-F363-42AF-81CA-42224A43FDC0}" type="slidenum">
              <a:rPr lang="en-US"/>
              <a:pPr>
                <a:defRPr/>
              </a:pPr>
              <a:t>‹#›</a:t>
            </a:fld>
            <a:endParaRPr lang="en-US"/>
          </a:p>
        </p:txBody>
      </p:sp>
    </p:spTree>
  </p:cSld>
  <p:clrMapOvr>
    <a:masterClrMapping/>
  </p:clrMapOvr>
  <p:transition spd="slow">
    <p:split dir="in"/>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1625"/>
            <a:ext cx="1943100" cy="5794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1625"/>
            <a:ext cx="5676900" cy="5794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pPr>
              <a:defRPr/>
            </a:pPr>
            <a:fld id="{D891AC54-5289-400E-8197-6192DD6C36E8}" type="slidenum">
              <a:rPr lang="en-US"/>
              <a:pPr>
                <a:defRPr/>
              </a:pPr>
              <a:t>‹#›</a:t>
            </a:fld>
            <a:endParaRPr lang="en-US"/>
          </a:p>
        </p:txBody>
      </p:sp>
    </p:spTree>
  </p:cSld>
  <p:clrMapOvr>
    <a:masterClrMapping/>
  </p:clrMapOvr>
  <p:transition spd="slow">
    <p:split dir="in"/>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1650"/>
            <a:chOff x="0" y="0"/>
            <a:chExt cx="5758" cy="4316"/>
          </a:xfrm>
        </p:grpSpPr>
        <p:sp>
          <p:nvSpPr>
            <p:cNvPr id="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en-US"/>
            </a:p>
          </p:txBody>
        </p:sp>
        <p:sp>
          <p:nvSpPr>
            <p:cNvPr id="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1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1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1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1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1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en-US"/>
            </a:p>
          </p:txBody>
        </p:sp>
        <p:sp>
          <p:nvSpPr>
            <p:cNvPr id="1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en-US"/>
            </a:p>
          </p:txBody>
        </p:sp>
        <p:sp>
          <p:nvSpPr>
            <p:cNvPr id="1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en-US"/>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en-US"/>
              </a:p>
            </p:txBody>
          </p:sp>
          <p:sp>
            <p:nvSpPr>
              <p:cNvPr id="1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en-US"/>
              </a:p>
            </p:txBody>
          </p:sp>
          <p:sp>
            <p:nvSpPr>
              <p:cNvPr id="2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3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3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3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3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3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3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3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3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3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en-US"/>
              </a:p>
            </p:txBody>
          </p:sp>
          <p:sp>
            <p:nvSpPr>
              <p:cNvPr id="3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en-US"/>
              </a:p>
            </p:txBody>
          </p:sp>
          <p:sp>
            <p:nvSpPr>
              <p:cNvPr id="4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en-US"/>
              </a:p>
            </p:txBody>
          </p:sp>
          <p:sp>
            <p:nvSpPr>
              <p:cNvPr id="4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en-US"/>
              </a:p>
            </p:txBody>
          </p:sp>
          <p:sp>
            <p:nvSpPr>
              <p:cNvPr id="4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en-US"/>
              </a:p>
            </p:txBody>
          </p:sp>
        </p:grpSp>
      </p:grpSp>
      <p:sp>
        <p:nvSpPr>
          <p:cNvPr id="53289" name="Rectangle 41"/>
          <p:cNvSpPr>
            <a:spLocks noGrp="1" noChangeArrowheads="1"/>
          </p:cNvSpPr>
          <p:nvPr>
            <p:ph type="ctrTitle"/>
          </p:nvPr>
        </p:nvSpPr>
        <p:spPr>
          <a:xfrm>
            <a:off x="685800" y="1447800"/>
            <a:ext cx="7772400" cy="1470025"/>
          </a:xfrm>
        </p:spPr>
        <p:txBody>
          <a:bodyPr/>
          <a:lstStyle>
            <a:lvl1pPr>
              <a:defRPr/>
            </a:lvl1pPr>
          </a:lstStyle>
          <a:p>
            <a:r>
              <a:rPr lang="en-US"/>
              <a:t>Click to edit Master title style</a:t>
            </a:r>
          </a:p>
        </p:txBody>
      </p:sp>
      <p:sp>
        <p:nvSpPr>
          <p:cNvPr id="53290"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en-US"/>
              <a:t>Click to edit Master subtitle style</a:t>
            </a:r>
          </a:p>
        </p:txBody>
      </p:sp>
      <p:sp>
        <p:nvSpPr>
          <p:cNvPr id="43" name="Rectangle 43"/>
          <p:cNvSpPr>
            <a:spLocks noGrp="1" noChangeArrowheads="1"/>
          </p:cNvSpPr>
          <p:nvPr>
            <p:ph type="dt" sz="half" idx="10"/>
          </p:nvPr>
        </p:nvSpPr>
        <p:spPr>
          <a:xfrm>
            <a:off x="457200" y="6245225"/>
            <a:ext cx="2133600" cy="476250"/>
          </a:xfrm>
        </p:spPr>
        <p:txBody>
          <a:bodyPr/>
          <a:lstStyle>
            <a:lvl1pPr>
              <a:defRPr smtClean="0"/>
            </a:lvl1pPr>
          </a:lstStyle>
          <a:p>
            <a:pPr>
              <a:defRPr/>
            </a:pPr>
            <a:endParaRPr lang="en-US"/>
          </a:p>
        </p:txBody>
      </p:sp>
      <p:sp>
        <p:nvSpPr>
          <p:cNvPr id="44" name="Rectangle 44"/>
          <p:cNvSpPr>
            <a:spLocks noGrp="1" noChangeArrowheads="1"/>
          </p:cNvSpPr>
          <p:nvPr>
            <p:ph type="ftr" sz="quarter" idx="11"/>
          </p:nvPr>
        </p:nvSpPr>
        <p:spPr>
          <a:xfrm>
            <a:off x="3124200" y="6245225"/>
            <a:ext cx="2895600" cy="476250"/>
          </a:xfrm>
        </p:spPr>
        <p:txBody>
          <a:bodyPr/>
          <a:lstStyle>
            <a:lvl1pPr>
              <a:defRPr smtClean="0"/>
            </a:lvl1pPr>
          </a:lstStyle>
          <a:p>
            <a:pPr>
              <a:defRPr/>
            </a:pPr>
            <a:endParaRPr lang="en-US"/>
          </a:p>
        </p:txBody>
      </p:sp>
      <p:sp>
        <p:nvSpPr>
          <p:cNvPr id="45" name="Rectangle 45"/>
          <p:cNvSpPr>
            <a:spLocks noGrp="1" noChangeArrowheads="1"/>
          </p:cNvSpPr>
          <p:nvPr>
            <p:ph type="sldNum" sz="quarter" idx="12"/>
          </p:nvPr>
        </p:nvSpPr>
        <p:spPr>
          <a:xfrm>
            <a:off x="6553200" y="6245225"/>
            <a:ext cx="2133600" cy="476250"/>
          </a:xfrm>
        </p:spPr>
        <p:txBody>
          <a:bodyPr/>
          <a:lstStyle>
            <a:lvl1pPr>
              <a:defRPr smtClean="0"/>
            </a:lvl1pPr>
          </a:lstStyle>
          <a:p>
            <a:pPr>
              <a:defRPr/>
            </a:pPr>
            <a:fld id="{4744FD8E-E9B8-4ABF-A593-951360FBBB6C}" type="slidenum">
              <a:rPr lang="en-US"/>
              <a:pPr>
                <a:defRPr/>
              </a:pPr>
              <a:t>‹#›</a:t>
            </a:fld>
            <a:endParaRPr lang="en-US"/>
          </a:p>
        </p:txBody>
      </p:sp>
    </p:spTree>
  </p:cSld>
  <p:clrMapOvr>
    <a:masterClrMapping/>
  </p:clrMapOvr>
  <p:transition spd="slow">
    <p:split dir="in"/>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dt" sz="half" idx="10"/>
          </p:nvPr>
        </p:nvSpPr>
        <p:spPr>
          <a:ln/>
        </p:spPr>
        <p:txBody>
          <a:bodyPr/>
          <a:lstStyle>
            <a:lvl1pPr>
              <a:defRPr/>
            </a:lvl1pPr>
          </a:lstStyle>
          <a:p>
            <a:pPr>
              <a:defRPr/>
            </a:pPr>
            <a:endParaRPr lang="en-US"/>
          </a:p>
        </p:txBody>
      </p:sp>
      <p:sp>
        <p:nvSpPr>
          <p:cNvPr id="5" name="Rectangle 44"/>
          <p:cNvSpPr>
            <a:spLocks noGrp="1" noChangeArrowheads="1"/>
          </p:cNvSpPr>
          <p:nvPr>
            <p:ph type="ftr" sz="quarter" idx="11"/>
          </p:nvPr>
        </p:nvSpPr>
        <p:spPr>
          <a:ln/>
        </p:spPr>
        <p:txBody>
          <a:bodyPr/>
          <a:lstStyle>
            <a:lvl1pPr>
              <a:defRPr/>
            </a:lvl1pPr>
          </a:lstStyle>
          <a:p>
            <a:pPr>
              <a:defRPr/>
            </a:pPr>
            <a:endParaRPr lang="en-US"/>
          </a:p>
        </p:txBody>
      </p:sp>
      <p:sp>
        <p:nvSpPr>
          <p:cNvPr id="6" name="Rectangle 45"/>
          <p:cNvSpPr>
            <a:spLocks noGrp="1" noChangeArrowheads="1"/>
          </p:cNvSpPr>
          <p:nvPr>
            <p:ph type="sldNum" sz="quarter" idx="12"/>
          </p:nvPr>
        </p:nvSpPr>
        <p:spPr>
          <a:ln/>
        </p:spPr>
        <p:txBody>
          <a:bodyPr/>
          <a:lstStyle>
            <a:lvl1pPr>
              <a:defRPr/>
            </a:lvl1pPr>
          </a:lstStyle>
          <a:p>
            <a:pPr>
              <a:defRPr/>
            </a:pPr>
            <a:fld id="{D854FA3A-2203-4DCF-B479-7048982E53F0}" type="slidenum">
              <a:rPr lang="en-US"/>
              <a:pPr>
                <a:defRPr/>
              </a:pPr>
              <a:t>‹#›</a:t>
            </a:fld>
            <a:endParaRPr lang="en-US"/>
          </a:p>
        </p:txBody>
      </p:sp>
    </p:spTree>
  </p:cSld>
  <p:clrMapOvr>
    <a:masterClrMapping/>
  </p:clrMapOvr>
  <p:transition spd="slow">
    <p:split dir="in"/>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dt" sz="half" idx="10"/>
          </p:nvPr>
        </p:nvSpPr>
        <p:spPr>
          <a:ln/>
        </p:spPr>
        <p:txBody>
          <a:bodyPr/>
          <a:lstStyle>
            <a:lvl1pPr>
              <a:defRPr/>
            </a:lvl1pPr>
          </a:lstStyle>
          <a:p>
            <a:pPr>
              <a:defRPr/>
            </a:pPr>
            <a:endParaRPr lang="en-US"/>
          </a:p>
        </p:txBody>
      </p:sp>
      <p:sp>
        <p:nvSpPr>
          <p:cNvPr id="5" name="Rectangle 44"/>
          <p:cNvSpPr>
            <a:spLocks noGrp="1" noChangeArrowheads="1"/>
          </p:cNvSpPr>
          <p:nvPr>
            <p:ph type="ftr" sz="quarter" idx="11"/>
          </p:nvPr>
        </p:nvSpPr>
        <p:spPr>
          <a:ln/>
        </p:spPr>
        <p:txBody>
          <a:bodyPr/>
          <a:lstStyle>
            <a:lvl1pPr>
              <a:defRPr/>
            </a:lvl1pPr>
          </a:lstStyle>
          <a:p>
            <a:pPr>
              <a:defRPr/>
            </a:pPr>
            <a:endParaRPr lang="en-US"/>
          </a:p>
        </p:txBody>
      </p:sp>
      <p:sp>
        <p:nvSpPr>
          <p:cNvPr id="6" name="Rectangle 45"/>
          <p:cNvSpPr>
            <a:spLocks noGrp="1" noChangeArrowheads="1"/>
          </p:cNvSpPr>
          <p:nvPr>
            <p:ph type="sldNum" sz="quarter" idx="12"/>
          </p:nvPr>
        </p:nvSpPr>
        <p:spPr>
          <a:ln/>
        </p:spPr>
        <p:txBody>
          <a:bodyPr/>
          <a:lstStyle>
            <a:lvl1pPr>
              <a:defRPr/>
            </a:lvl1pPr>
          </a:lstStyle>
          <a:p>
            <a:pPr>
              <a:defRPr/>
            </a:pPr>
            <a:fld id="{F8E78285-0BDD-4494-8AF3-B041A357A658}" type="slidenum">
              <a:rPr lang="en-US"/>
              <a:pPr>
                <a:defRPr/>
              </a:pPr>
              <a:t>‹#›</a:t>
            </a:fld>
            <a:endParaRPr lang="en-US"/>
          </a:p>
        </p:txBody>
      </p:sp>
    </p:spTree>
  </p:cSld>
  <p:clrMapOvr>
    <a:masterClrMapping/>
  </p:clrMapOvr>
  <p:transition spd="slow">
    <p:split dir="in"/>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dt" sz="half" idx="10"/>
          </p:nvPr>
        </p:nvSpPr>
        <p:spPr>
          <a:ln/>
        </p:spPr>
        <p:txBody>
          <a:bodyPr/>
          <a:lstStyle>
            <a:lvl1pPr>
              <a:defRPr/>
            </a:lvl1pPr>
          </a:lstStyle>
          <a:p>
            <a:pPr>
              <a:defRPr/>
            </a:pPr>
            <a:endParaRPr lang="en-US"/>
          </a:p>
        </p:txBody>
      </p:sp>
      <p:sp>
        <p:nvSpPr>
          <p:cNvPr id="6" name="Rectangle 44"/>
          <p:cNvSpPr>
            <a:spLocks noGrp="1" noChangeArrowheads="1"/>
          </p:cNvSpPr>
          <p:nvPr>
            <p:ph type="ftr" sz="quarter" idx="11"/>
          </p:nvPr>
        </p:nvSpPr>
        <p:spPr>
          <a:ln/>
        </p:spPr>
        <p:txBody>
          <a:bodyPr/>
          <a:lstStyle>
            <a:lvl1pPr>
              <a:defRPr/>
            </a:lvl1pPr>
          </a:lstStyle>
          <a:p>
            <a:pPr>
              <a:defRPr/>
            </a:pPr>
            <a:endParaRPr lang="en-US"/>
          </a:p>
        </p:txBody>
      </p:sp>
      <p:sp>
        <p:nvSpPr>
          <p:cNvPr id="7" name="Rectangle 45"/>
          <p:cNvSpPr>
            <a:spLocks noGrp="1" noChangeArrowheads="1"/>
          </p:cNvSpPr>
          <p:nvPr>
            <p:ph type="sldNum" sz="quarter" idx="12"/>
          </p:nvPr>
        </p:nvSpPr>
        <p:spPr>
          <a:ln/>
        </p:spPr>
        <p:txBody>
          <a:bodyPr/>
          <a:lstStyle>
            <a:lvl1pPr>
              <a:defRPr/>
            </a:lvl1pPr>
          </a:lstStyle>
          <a:p>
            <a:pPr>
              <a:defRPr/>
            </a:pPr>
            <a:fld id="{769CCBC7-0FE3-4DB9-AAC0-2750DCE0069E}" type="slidenum">
              <a:rPr lang="en-US"/>
              <a:pPr>
                <a:defRPr/>
              </a:pPr>
              <a:t>‹#›</a:t>
            </a:fld>
            <a:endParaRPr lang="en-US"/>
          </a:p>
        </p:txBody>
      </p:sp>
    </p:spTree>
  </p:cSld>
  <p:clrMapOvr>
    <a:masterClrMapping/>
  </p:clrMapOvr>
  <p:transition spd="slow">
    <p:split dir="in"/>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dt" sz="half" idx="10"/>
          </p:nvPr>
        </p:nvSpPr>
        <p:spPr>
          <a:ln/>
        </p:spPr>
        <p:txBody>
          <a:bodyPr/>
          <a:lstStyle>
            <a:lvl1pPr>
              <a:defRPr/>
            </a:lvl1pPr>
          </a:lstStyle>
          <a:p>
            <a:pPr>
              <a:defRPr/>
            </a:pPr>
            <a:endParaRPr lang="en-US"/>
          </a:p>
        </p:txBody>
      </p:sp>
      <p:sp>
        <p:nvSpPr>
          <p:cNvPr id="8" name="Rectangle 44"/>
          <p:cNvSpPr>
            <a:spLocks noGrp="1" noChangeArrowheads="1"/>
          </p:cNvSpPr>
          <p:nvPr>
            <p:ph type="ftr" sz="quarter" idx="11"/>
          </p:nvPr>
        </p:nvSpPr>
        <p:spPr>
          <a:ln/>
        </p:spPr>
        <p:txBody>
          <a:bodyPr/>
          <a:lstStyle>
            <a:lvl1pPr>
              <a:defRPr/>
            </a:lvl1pPr>
          </a:lstStyle>
          <a:p>
            <a:pPr>
              <a:defRPr/>
            </a:pPr>
            <a:endParaRPr lang="en-US"/>
          </a:p>
        </p:txBody>
      </p:sp>
      <p:sp>
        <p:nvSpPr>
          <p:cNvPr id="9" name="Rectangle 45"/>
          <p:cNvSpPr>
            <a:spLocks noGrp="1" noChangeArrowheads="1"/>
          </p:cNvSpPr>
          <p:nvPr>
            <p:ph type="sldNum" sz="quarter" idx="12"/>
          </p:nvPr>
        </p:nvSpPr>
        <p:spPr>
          <a:ln/>
        </p:spPr>
        <p:txBody>
          <a:bodyPr/>
          <a:lstStyle>
            <a:lvl1pPr>
              <a:defRPr/>
            </a:lvl1pPr>
          </a:lstStyle>
          <a:p>
            <a:pPr>
              <a:defRPr/>
            </a:pPr>
            <a:fld id="{2EE8F727-C69E-4B9E-9D48-CC8F1F3BE76D}" type="slidenum">
              <a:rPr lang="en-US"/>
              <a:pPr>
                <a:defRPr/>
              </a:pPr>
              <a:t>‹#›</a:t>
            </a:fld>
            <a:endParaRPr lang="en-US"/>
          </a:p>
        </p:txBody>
      </p:sp>
    </p:spTree>
  </p:cSld>
  <p:clrMapOvr>
    <a:masterClrMapping/>
  </p:clrMapOvr>
  <p:transition spd="slow">
    <p:split dir="in"/>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dt" sz="half" idx="10"/>
          </p:nvPr>
        </p:nvSpPr>
        <p:spPr>
          <a:ln/>
        </p:spPr>
        <p:txBody>
          <a:bodyPr/>
          <a:lstStyle>
            <a:lvl1pPr>
              <a:defRPr/>
            </a:lvl1pPr>
          </a:lstStyle>
          <a:p>
            <a:pPr>
              <a:defRPr/>
            </a:pPr>
            <a:endParaRPr lang="en-US"/>
          </a:p>
        </p:txBody>
      </p:sp>
      <p:sp>
        <p:nvSpPr>
          <p:cNvPr id="4" name="Rectangle 44"/>
          <p:cNvSpPr>
            <a:spLocks noGrp="1" noChangeArrowheads="1"/>
          </p:cNvSpPr>
          <p:nvPr>
            <p:ph type="ftr" sz="quarter" idx="11"/>
          </p:nvPr>
        </p:nvSpPr>
        <p:spPr>
          <a:ln/>
        </p:spPr>
        <p:txBody>
          <a:bodyPr/>
          <a:lstStyle>
            <a:lvl1pPr>
              <a:defRPr/>
            </a:lvl1pPr>
          </a:lstStyle>
          <a:p>
            <a:pPr>
              <a:defRPr/>
            </a:pPr>
            <a:endParaRPr lang="en-US"/>
          </a:p>
        </p:txBody>
      </p:sp>
      <p:sp>
        <p:nvSpPr>
          <p:cNvPr id="5" name="Rectangle 45"/>
          <p:cNvSpPr>
            <a:spLocks noGrp="1" noChangeArrowheads="1"/>
          </p:cNvSpPr>
          <p:nvPr>
            <p:ph type="sldNum" sz="quarter" idx="12"/>
          </p:nvPr>
        </p:nvSpPr>
        <p:spPr>
          <a:ln/>
        </p:spPr>
        <p:txBody>
          <a:bodyPr/>
          <a:lstStyle>
            <a:lvl1pPr>
              <a:defRPr/>
            </a:lvl1pPr>
          </a:lstStyle>
          <a:p>
            <a:pPr>
              <a:defRPr/>
            </a:pPr>
            <a:fld id="{6503DB58-ADBD-4A89-9B8B-75F910B62C7B}" type="slidenum">
              <a:rPr lang="en-US"/>
              <a:pPr>
                <a:defRPr/>
              </a:pPr>
              <a:t>‹#›</a:t>
            </a:fld>
            <a:endParaRPr lang="en-US"/>
          </a:p>
        </p:txBody>
      </p:sp>
    </p:spTree>
  </p:cSld>
  <p:clrMapOvr>
    <a:masterClrMapping/>
  </p:clrMapOvr>
  <p:transition spd="slow">
    <p:split dir="in"/>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en-US"/>
          </a:p>
        </p:txBody>
      </p:sp>
      <p:sp>
        <p:nvSpPr>
          <p:cNvPr id="3" name="Rectangle 44"/>
          <p:cNvSpPr>
            <a:spLocks noGrp="1" noChangeArrowheads="1"/>
          </p:cNvSpPr>
          <p:nvPr>
            <p:ph type="ftr" sz="quarter" idx="11"/>
          </p:nvPr>
        </p:nvSpPr>
        <p:spPr>
          <a:ln/>
        </p:spPr>
        <p:txBody>
          <a:bodyPr/>
          <a:lstStyle>
            <a:lvl1pPr>
              <a:defRPr/>
            </a:lvl1pPr>
          </a:lstStyle>
          <a:p>
            <a:pPr>
              <a:defRPr/>
            </a:pPr>
            <a:endParaRPr lang="en-US"/>
          </a:p>
        </p:txBody>
      </p:sp>
      <p:sp>
        <p:nvSpPr>
          <p:cNvPr id="4" name="Rectangle 45"/>
          <p:cNvSpPr>
            <a:spLocks noGrp="1" noChangeArrowheads="1"/>
          </p:cNvSpPr>
          <p:nvPr>
            <p:ph type="sldNum" sz="quarter" idx="12"/>
          </p:nvPr>
        </p:nvSpPr>
        <p:spPr>
          <a:ln/>
        </p:spPr>
        <p:txBody>
          <a:bodyPr/>
          <a:lstStyle>
            <a:lvl1pPr>
              <a:defRPr/>
            </a:lvl1pPr>
          </a:lstStyle>
          <a:p>
            <a:pPr>
              <a:defRPr/>
            </a:pPr>
            <a:fld id="{E6231413-C527-4B78-94A5-A274F40A988D}" type="slidenum">
              <a:rPr lang="en-US"/>
              <a:pPr>
                <a:defRPr/>
              </a:pPr>
              <a:t>‹#›</a:t>
            </a:fld>
            <a:endParaRPr lang="en-US"/>
          </a:p>
        </p:txBody>
      </p:sp>
    </p:spTree>
  </p:cSld>
  <p:clrMapOvr>
    <a:masterClrMapping/>
  </p:clrMapOvr>
  <p:transition spd="slow">
    <p:spli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2061239-0864-48ED-A315-9698E5145A41}" type="slidenum">
              <a:rPr lang="en-US"/>
              <a:pPr>
                <a:defRPr/>
              </a:pPr>
              <a:t>‹#›</a:t>
            </a:fld>
            <a:endParaRPr lang="en-US"/>
          </a:p>
        </p:txBody>
      </p:sp>
    </p:spTree>
  </p:cSld>
  <p:clrMapOvr>
    <a:masterClrMapping/>
  </p:clrMapOvr>
  <p:transition spd="slow">
    <p:split dir="in"/>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p>
        </p:txBody>
      </p:sp>
      <p:sp>
        <p:nvSpPr>
          <p:cNvPr id="6" name="Rectangle 44"/>
          <p:cNvSpPr>
            <a:spLocks noGrp="1" noChangeArrowheads="1"/>
          </p:cNvSpPr>
          <p:nvPr>
            <p:ph type="ftr" sz="quarter" idx="11"/>
          </p:nvPr>
        </p:nvSpPr>
        <p:spPr>
          <a:ln/>
        </p:spPr>
        <p:txBody>
          <a:bodyPr/>
          <a:lstStyle>
            <a:lvl1pPr>
              <a:defRPr/>
            </a:lvl1pPr>
          </a:lstStyle>
          <a:p>
            <a:pPr>
              <a:defRPr/>
            </a:pPr>
            <a:endParaRPr lang="en-US"/>
          </a:p>
        </p:txBody>
      </p:sp>
      <p:sp>
        <p:nvSpPr>
          <p:cNvPr id="7" name="Rectangle 45"/>
          <p:cNvSpPr>
            <a:spLocks noGrp="1" noChangeArrowheads="1"/>
          </p:cNvSpPr>
          <p:nvPr>
            <p:ph type="sldNum" sz="quarter" idx="12"/>
          </p:nvPr>
        </p:nvSpPr>
        <p:spPr>
          <a:ln/>
        </p:spPr>
        <p:txBody>
          <a:bodyPr/>
          <a:lstStyle>
            <a:lvl1pPr>
              <a:defRPr/>
            </a:lvl1pPr>
          </a:lstStyle>
          <a:p>
            <a:pPr>
              <a:defRPr/>
            </a:pPr>
            <a:fld id="{B3C489BA-4E82-4CFF-B239-5D3FDA2CE476}" type="slidenum">
              <a:rPr lang="en-US"/>
              <a:pPr>
                <a:defRPr/>
              </a:pPr>
              <a:t>‹#›</a:t>
            </a:fld>
            <a:endParaRPr lang="en-US"/>
          </a:p>
        </p:txBody>
      </p:sp>
    </p:spTree>
  </p:cSld>
  <p:clrMapOvr>
    <a:masterClrMapping/>
  </p:clrMapOvr>
  <p:transition spd="slow">
    <p:split dir="in"/>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p>
        </p:txBody>
      </p:sp>
      <p:sp>
        <p:nvSpPr>
          <p:cNvPr id="6" name="Rectangle 44"/>
          <p:cNvSpPr>
            <a:spLocks noGrp="1" noChangeArrowheads="1"/>
          </p:cNvSpPr>
          <p:nvPr>
            <p:ph type="ftr" sz="quarter" idx="11"/>
          </p:nvPr>
        </p:nvSpPr>
        <p:spPr>
          <a:ln/>
        </p:spPr>
        <p:txBody>
          <a:bodyPr/>
          <a:lstStyle>
            <a:lvl1pPr>
              <a:defRPr/>
            </a:lvl1pPr>
          </a:lstStyle>
          <a:p>
            <a:pPr>
              <a:defRPr/>
            </a:pPr>
            <a:endParaRPr lang="en-US"/>
          </a:p>
        </p:txBody>
      </p:sp>
      <p:sp>
        <p:nvSpPr>
          <p:cNvPr id="7" name="Rectangle 45"/>
          <p:cNvSpPr>
            <a:spLocks noGrp="1" noChangeArrowheads="1"/>
          </p:cNvSpPr>
          <p:nvPr>
            <p:ph type="sldNum" sz="quarter" idx="12"/>
          </p:nvPr>
        </p:nvSpPr>
        <p:spPr>
          <a:ln/>
        </p:spPr>
        <p:txBody>
          <a:bodyPr/>
          <a:lstStyle>
            <a:lvl1pPr>
              <a:defRPr/>
            </a:lvl1pPr>
          </a:lstStyle>
          <a:p>
            <a:pPr>
              <a:defRPr/>
            </a:pPr>
            <a:fld id="{4DAE6C5E-B242-4B90-A5DB-F704681A9B06}" type="slidenum">
              <a:rPr lang="en-US"/>
              <a:pPr>
                <a:defRPr/>
              </a:pPr>
              <a:t>‹#›</a:t>
            </a:fld>
            <a:endParaRPr lang="en-US"/>
          </a:p>
        </p:txBody>
      </p:sp>
    </p:spTree>
  </p:cSld>
  <p:clrMapOvr>
    <a:masterClrMapping/>
  </p:clrMapOvr>
  <p:transition spd="slow">
    <p:split dir="in"/>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dt" sz="half" idx="10"/>
          </p:nvPr>
        </p:nvSpPr>
        <p:spPr>
          <a:ln/>
        </p:spPr>
        <p:txBody>
          <a:bodyPr/>
          <a:lstStyle>
            <a:lvl1pPr>
              <a:defRPr/>
            </a:lvl1pPr>
          </a:lstStyle>
          <a:p>
            <a:pPr>
              <a:defRPr/>
            </a:pPr>
            <a:endParaRPr lang="en-US"/>
          </a:p>
        </p:txBody>
      </p:sp>
      <p:sp>
        <p:nvSpPr>
          <p:cNvPr id="5" name="Rectangle 44"/>
          <p:cNvSpPr>
            <a:spLocks noGrp="1" noChangeArrowheads="1"/>
          </p:cNvSpPr>
          <p:nvPr>
            <p:ph type="ftr" sz="quarter" idx="11"/>
          </p:nvPr>
        </p:nvSpPr>
        <p:spPr>
          <a:ln/>
        </p:spPr>
        <p:txBody>
          <a:bodyPr/>
          <a:lstStyle>
            <a:lvl1pPr>
              <a:defRPr/>
            </a:lvl1pPr>
          </a:lstStyle>
          <a:p>
            <a:pPr>
              <a:defRPr/>
            </a:pPr>
            <a:endParaRPr lang="en-US"/>
          </a:p>
        </p:txBody>
      </p:sp>
      <p:sp>
        <p:nvSpPr>
          <p:cNvPr id="6" name="Rectangle 45"/>
          <p:cNvSpPr>
            <a:spLocks noGrp="1" noChangeArrowheads="1"/>
          </p:cNvSpPr>
          <p:nvPr>
            <p:ph type="sldNum" sz="quarter" idx="12"/>
          </p:nvPr>
        </p:nvSpPr>
        <p:spPr>
          <a:ln/>
        </p:spPr>
        <p:txBody>
          <a:bodyPr/>
          <a:lstStyle>
            <a:lvl1pPr>
              <a:defRPr/>
            </a:lvl1pPr>
          </a:lstStyle>
          <a:p>
            <a:pPr>
              <a:defRPr/>
            </a:pPr>
            <a:fld id="{EFF640DC-8AFA-422E-A8B8-6FC75E21B544}" type="slidenum">
              <a:rPr lang="en-US"/>
              <a:pPr>
                <a:defRPr/>
              </a:pPr>
              <a:t>‹#›</a:t>
            </a:fld>
            <a:endParaRPr lang="en-US"/>
          </a:p>
        </p:txBody>
      </p:sp>
    </p:spTree>
  </p:cSld>
  <p:clrMapOvr>
    <a:masterClrMapping/>
  </p:clrMapOvr>
  <p:transition spd="slow">
    <p:split dir="in"/>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dt" sz="half" idx="10"/>
          </p:nvPr>
        </p:nvSpPr>
        <p:spPr>
          <a:ln/>
        </p:spPr>
        <p:txBody>
          <a:bodyPr/>
          <a:lstStyle>
            <a:lvl1pPr>
              <a:defRPr/>
            </a:lvl1pPr>
          </a:lstStyle>
          <a:p>
            <a:pPr>
              <a:defRPr/>
            </a:pPr>
            <a:endParaRPr lang="en-US"/>
          </a:p>
        </p:txBody>
      </p:sp>
      <p:sp>
        <p:nvSpPr>
          <p:cNvPr id="5" name="Rectangle 44"/>
          <p:cNvSpPr>
            <a:spLocks noGrp="1" noChangeArrowheads="1"/>
          </p:cNvSpPr>
          <p:nvPr>
            <p:ph type="ftr" sz="quarter" idx="11"/>
          </p:nvPr>
        </p:nvSpPr>
        <p:spPr>
          <a:ln/>
        </p:spPr>
        <p:txBody>
          <a:bodyPr/>
          <a:lstStyle>
            <a:lvl1pPr>
              <a:defRPr/>
            </a:lvl1pPr>
          </a:lstStyle>
          <a:p>
            <a:pPr>
              <a:defRPr/>
            </a:pPr>
            <a:endParaRPr lang="en-US"/>
          </a:p>
        </p:txBody>
      </p:sp>
      <p:sp>
        <p:nvSpPr>
          <p:cNvPr id="6" name="Rectangle 45"/>
          <p:cNvSpPr>
            <a:spLocks noGrp="1" noChangeArrowheads="1"/>
          </p:cNvSpPr>
          <p:nvPr>
            <p:ph type="sldNum" sz="quarter" idx="12"/>
          </p:nvPr>
        </p:nvSpPr>
        <p:spPr>
          <a:ln/>
        </p:spPr>
        <p:txBody>
          <a:bodyPr/>
          <a:lstStyle>
            <a:lvl1pPr>
              <a:defRPr/>
            </a:lvl1pPr>
          </a:lstStyle>
          <a:p>
            <a:pPr>
              <a:defRPr/>
            </a:pPr>
            <a:fld id="{5FEEDCCF-2A0B-4B31-84B9-1840F0A7DD7C}" type="slidenum">
              <a:rPr lang="en-US"/>
              <a:pPr>
                <a:defRPr/>
              </a:pPr>
              <a:t>‹#›</a:t>
            </a:fld>
            <a:endParaRPr lang="en-US"/>
          </a:p>
        </p:txBody>
      </p:sp>
    </p:spTree>
  </p:cSld>
  <p:clrMapOvr>
    <a:masterClrMapping/>
  </p:clrMapOvr>
  <p:transition spd="slow">
    <p:split dir="in"/>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6322" name="Rectangle 2"/>
          <p:cNvSpPr>
            <a:spLocks noGrp="1" noRot="1" noChangeArrowheads="1"/>
          </p:cNvSpPr>
          <p:nvPr>
            <p:ph type="ctrTitle"/>
          </p:nvPr>
        </p:nvSpPr>
        <p:spPr>
          <a:xfrm>
            <a:off x="685800" y="1981200"/>
            <a:ext cx="7772400" cy="1600200"/>
          </a:xfrm>
        </p:spPr>
        <p:txBody>
          <a:bodyPr/>
          <a:lstStyle>
            <a:lvl1pPr>
              <a:defRPr/>
            </a:lvl1pPr>
          </a:lstStyle>
          <a:p>
            <a:r>
              <a:rPr lang="en-US"/>
              <a:t>Click to edit Master title style</a:t>
            </a:r>
          </a:p>
        </p:txBody>
      </p:sp>
      <p:sp>
        <p:nvSpPr>
          <p:cNvPr id="56323"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7C8C7A-DB59-4491-A6DF-22ABFC8DF290}" type="slidenum">
              <a:rPr lang="en-US"/>
              <a:pPr>
                <a:defRPr/>
              </a:pPr>
              <a:t>‹#›</a:t>
            </a:fld>
            <a:endParaRPr lang="en-US"/>
          </a:p>
        </p:txBody>
      </p:sp>
    </p:spTree>
  </p:cSld>
  <p:clrMapOvr>
    <a:masterClrMapping/>
  </p:clrMapOvr>
  <p:transition spd="slow">
    <p:split dir="in"/>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DBAB27-A02A-4266-A603-4137484F0A84}" type="slidenum">
              <a:rPr lang="en-US"/>
              <a:pPr>
                <a:defRPr/>
              </a:pPr>
              <a:t>‹#›</a:t>
            </a:fld>
            <a:endParaRPr lang="en-US"/>
          </a:p>
        </p:txBody>
      </p:sp>
    </p:spTree>
  </p:cSld>
  <p:clrMapOvr>
    <a:masterClrMapping/>
  </p:clrMapOvr>
  <p:transition spd="slow">
    <p:split dir="in"/>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00B924-E6C9-475D-AB56-8E87BEAFF583}" type="slidenum">
              <a:rPr lang="en-US"/>
              <a:pPr>
                <a:defRPr/>
              </a:pPr>
              <a:t>‹#›</a:t>
            </a:fld>
            <a:endParaRPr lang="en-US"/>
          </a:p>
        </p:txBody>
      </p:sp>
    </p:spTree>
  </p:cSld>
  <p:clrMapOvr>
    <a:masterClrMapping/>
  </p:clrMapOvr>
  <p:transition spd="slow">
    <p:split dir="in"/>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5DB7D2-65B2-4D20-9484-0177C42708CD}" type="slidenum">
              <a:rPr lang="en-US"/>
              <a:pPr>
                <a:defRPr/>
              </a:pPr>
              <a:t>‹#›</a:t>
            </a:fld>
            <a:endParaRPr lang="en-US"/>
          </a:p>
        </p:txBody>
      </p:sp>
    </p:spTree>
  </p:cSld>
  <p:clrMapOvr>
    <a:masterClrMapping/>
  </p:clrMapOvr>
  <p:transition spd="slow">
    <p:split dir="in"/>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DB18124-E670-4D54-8F27-18B5654859DD}" type="slidenum">
              <a:rPr lang="en-US"/>
              <a:pPr>
                <a:defRPr/>
              </a:pPr>
              <a:t>‹#›</a:t>
            </a:fld>
            <a:endParaRPr lang="en-US"/>
          </a:p>
        </p:txBody>
      </p:sp>
    </p:spTree>
  </p:cSld>
  <p:clrMapOvr>
    <a:masterClrMapping/>
  </p:clrMapOvr>
  <p:transition spd="slow">
    <p:split dir="in"/>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F063E3D-9075-4BFF-85C8-3E78980BF881}" type="slidenum">
              <a:rPr lang="en-US"/>
              <a:pPr>
                <a:defRPr/>
              </a:pPr>
              <a:t>‹#›</a:t>
            </a:fld>
            <a:endParaRPr lang="en-US"/>
          </a:p>
        </p:txBody>
      </p:sp>
    </p:spTree>
  </p:cSld>
  <p:clrMapOvr>
    <a:masterClrMapping/>
  </p:clrMapOvr>
  <p:transition spd="slow">
    <p:spli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89F1D1B-4AB1-44CF-95DC-4F390B387F68}" type="slidenum">
              <a:rPr lang="en-US"/>
              <a:pPr>
                <a:defRPr/>
              </a:pPr>
              <a:t>‹#›</a:t>
            </a:fld>
            <a:endParaRPr lang="en-US"/>
          </a:p>
        </p:txBody>
      </p:sp>
    </p:spTree>
  </p:cSld>
  <p:clrMapOvr>
    <a:masterClrMapping/>
  </p:clrMapOvr>
  <p:transition spd="slow">
    <p:split dir="in"/>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328B1C3-2BF6-4AFC-9D71-15B4DC5F4944}" type="slidenum">
              <a:rPr lang="en-US"/>
              <a:pPr>
                <a:defRPr/>
              </a:pPr>
              <a:t>‹#›</a:t>
            </a:fld>
            <a:endParaRPr lang="en-US"/>
          </a:p>
        </p:txBody>
      </p:sp>
    </p:spTree>
  </p:cSld>
  <p:clrMapOvr>
    <a:masterClrMapping/>
  </p:clrMapOvr>
  <p:transition spd="slow">
    <p:split dir="in"/>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04AF67-5E06-4472-8C23-05FEC0B78C49}" type="slidenum">
              <a:rPr lang="en-US"/>
              <a:pPr>
                <a:defRPr/>
              </a:pPr>
              <a:t>‹#›</a:t>
            </a:fld>
            <a:endParaRPr lang="en-US"/>
          </a:p>
        </p:txBody>
      </p:sp>
    </p:spTree>
  </p:cSld>
  <p:clrMapOvr>
    <a:masterClrMapping/>
  </p:clrMapOvr>
  <p:transition spd="slow">
    <p:split dir="in"/>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C907263-B313-4E0F-804D-2424E29B3FBF}" type="slidenum">
              <a:rPr lang="en-US"/>
              <a:pPr>
                <a:defRPr/>
              </a:pPr>
              <a:t>‹#›</a:t>
            </a:fld>
            <a:endParaRPr lang="en-US"/>
          </a:p>
        </p:txBody>
      </p:sp>
    </p:spTree>
  </p:cSld>
  <p:clrMapOvr>
    <a:masterClrMapping/>
  </p:clrMapOvr>
  <p:transition spd="slow">
    <p:split dir="in"/>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5D9BB9-DDAA-4E59-90B3-475DBB6BBFAB}" type="slidenum">
              <a:rPr lang="en-US"/>
              <a:pPr>
                <a:defRPr/>
              </a:pPr>
              <a:t>‹#›</a:t>
            </a:fld>
            <a:endParaRPr lang="en-US"/>
          </a:p>
        </p:txBody>
      </p:sp>
    </p:spTree>
  </p:cSld>
  <p:clrMapOvr>
    <a:masterClrMapping/>
  </p:clrMapOvr>
  <p:transition spd="slow">
    <p:split dir="in"/>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065C56-44F6-469B-B380-558E5C17F1CC}" type="slidenum">
              <a:rPr lang="en-US"/>
              <a:pPr>
                <a:defRPr/>
              </a:pPr>
              <a:t>‹#›</a:t>
            </a:fld>
            <a:endParaRPr lang="en-US"/>
          </a:p>
        </p:txBody>
      </p:sp>
    </p:spTree>
  </p:cSld>
  <p:clrMapOvr>
    <a:masterClrMapping/>
  </p:clrMapOvr>
  <p:transition spd="slow">
    <p:split dir="in"/>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59431"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5943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smtClean="0"/>
            </a:lvl1pPr>
          </a:lstStyle>
          <a:p>
            <a:pPr>
              <a:defRPr/>
            </a:pPr>
            <a:endParaRPr lang="en-US"/>
          </a:p>
        </p:txBody>
      </p:sp>
      <p:sp>
        <p:nvSpPr>
          <p:cNvPr id="42" name="Rectangle 42"/>
          <p:cNvSpPr>
            <a:spLocks noGrp="1" noChangeArrowheads="1"/>
          </p:cNvSpPr>
          <p:nvPr>
            <p:ph type="ftr" sz="quarter" idx="11"/>
          </p:nvPr>
        </p:nvSpPr>
        <p:spPr/>
        <p:txBody>
          <a:bodyPr/>
          <a:lstStyle>
            <a:lvl1pPr>
              <a:defRPr smtClean="0"/>
            </a:lvl1pPr>
          </a:lstStyle>
          <a:p>
            <a:pPr>
              <a:defRPr/>
            </a:pPr>
            <a:endParaRPr lang="en-US"/>
          </a:p>
        </p:txBody>
      </p:sp>
      <p:sp>
        <p:nvSpPr>
          <p:cNvPr id="43" name="Rectangle 43"/>
          <p:cNvSpPr>
            <a:spLocks noGrp="1" noChangeArrowheads="1"/>
          </p:cNvSpPr>
          <p:nvPr>
            <p:ph type="sldNum" sz="quarter" idx="12"/>
          </p:nvPr>
        </p:nvSpPr>
        <p:spPr/>
        <p:txBody>
          <a:bodyPr/>
          <a:lstStyle>
            <a:lvl1pPr>
              <a:defRPr smtClean="0"/>
            </a:lvl1pPr>
          </a:lstStyle>
          <a:p>
            <a:pPr>
              <a:defRPr/>
            </a:pPr>
            <a:fld id="{43397F23-FEB0-447C-8A2D-767B15CAEA40}" type="slidenum">
              <a:rPr lang="en-US"/>
              <a:pPr>
                <a:defRPr/>
              </a:pPr>
              <a:t>‹#›</a:t>
            </a:fld>
            <a:endParaRPr lang="en-US"/>
          </a:p>
        </p:txBody>
      </p:sp>
    </p:spTree>
  </p:cSld>
  <p:clrMapOvr>
    <a:masterClrMapping/>
  </p:clrMapOvr>
  <p:transition spd="slow">
    <p:split dir="in"/>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45A99383-B9A2-45E7-914D-BC91C68AC67A}" type="slidenum">
              <a:rPr lang="en-US"/>
              <a:pPr>
                <a:defRPr/>
              </a:pPr>
              <a:t>‹#›</a:t>
            </a:fld>
            <a:endParaRPr lang="en-US"/>
          </a:p>
        </p:txBody>
      </p:sp>
    </p:spTree>
  </p:cSld>
  <p:clrMapOvr>
    <a:masterClrMapping/>
  </p:clrMapOvr>
  <p:transition spd="slow">
    <p:split dir="in"/>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04AEB8BB-874C-47FF-B23F-E1AFBA19AD6C}" type="slidenum">
              <a:rPr lang="en-US"/>
              <a:pPr>
                <a:defRPr/>
              </a:pPr>
              <a:t>‹#›</a:t>
            </a:fld>
            <a:endParaRPr lang="en-US"/>
          </a:p>
        </p:txBody>
      </p:sp>
    </p:spTree>
  </p:cSld>
  <p:clrMapOvr>
    <a:masterClrMapping/>
  </p:clrMapOvr>
  <p:transition spd="slow">
    <p:split dir="in"/>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5683C110-3B8D-4EC4-B9D9-A778E39DFB97}" type="slidenum">
              <a:rPr lang="en-US"/>
              <a:pPr>
                <a:defRPr/>
              </a:pPr>
              <a:t>‹#›</a:t>
            </a:fld>
            <a:endParaRPr lang="en-US"/>
          </a:p>
        </p:txBody>
      </p:sp>
    </p:spTree>
  </p:cSld>
  <p:clrMapOvr>
    <a:masterClrMapping/>
  </p:clrMapOvr>
  <p:transition spd="slow">
    <p:split dir="in"/>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395BEC20-3CE6-4AD7-83C8-9B4BCC461A0C}" type="slidenum">
              <a:rPr lang="en-US"/>
              <a:pPr>
                <a:defRPr/>
              </a:pPr>
              <a:t>‹#›</a:t>
            </a:fld>
            <a:endParaRPr lang="en-US"/>
          </a:p>
        </p:txBody>
      </p:sp>
    </p:spTree>
  </p:cSld>
  <p:clrMapOvr>
    <a:masterClrMapping/>
  </p:clrMapOvr>
  <p:transition spd="slow">
    <p:spli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3A7778E9-BA29-449B-82B2-D3F8A33A26B7}" type="slidenum">
              <a:rPr lang="en-US"/>
              <a:pPr>
                <a:defRPr/>
              </a:pPr>
              <a:t>‹#›</a:t>
            </a:fld>
            <a:endParaRPr lang="en-US"/>
          </a:p>
        </p:txBody>
      </p:sp>
    </p:spTree>
  </p:cSld>
  <p:clrMapOvr>
    <a:masterClrMapping/>
  </p:clrMapOvr>
  <p:transition spd="slow">
    <p:split dir="in"/>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C80649CD-5AE3-4C60-927A-6B06C978F18C}" type="slidenum">
              <a:rPr lang="en-US"/>
              <a:pPr>
                <a:defRPr/>
              </a:pPr>
              <a:t>‹#›</a:t>
            </a:fld>
            <a:endParaRPr lang="en-US"/>
          </a:p>
        </p:txBody>
      </p:sp>
    </p:spTree>
  </p:cSld>
  <p:clrMapOvr>
    <a:masterClrMapping/>
  </p:clrMapOvr>
  <p:transition spd="slow">
    <p:split dir="in"/>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093E02E6-8A2A-4BD7-A4D8-8C0E7D47394A}" type="slidenum">
              <a:rPr lang="en-US"/>
              <a:pPr>
                <a:defRPr/>
              </a:pPr>
              <a:t>‹#›</a:t>
            </a:fld>
            <a:endParaRPr lang="en-US"/>
          </a:p>
        </p:txBody>
      </p:sp>
    </p:spTree>
  </p:cSld>
  <p:clrMapOvr>
    <a:masterClrMapping/>
  </p:clrMapOvr>
  <p:transition spd="slow">
    <p:split dir="in"/>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6CC5612D-747C-48A4-8A95-05301626C521}" type="slidenum">
              <a:rPr lang="en-US"/>
              <a:pPr>
                <a:defRPr/>
              </a:pPr>
              <a:t>‹#›</a:t>
            </a:fld>
            <a:endParaRPr lang="en-US"/>
          </a:p>
        </p:txBody>
      </p:sp>
    </p:spTree>
  </p:cSld>
  <p:clrMapOvr>
    <a:masterClrMapping/>
  </p:clrMapOvr>
  <p:transition spd="slow">
    <p:split dir="in"/>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7962FE09-745B-4732-A215-B48DF75C64D7}" type="slidenum">
              <a:rPr lang="en-US"/>
              <a:pPr>
                <a:defRPr/>
              </a:pPr>
              <a:t>‹#›</a:t>
            </a:fld>
            <a:endParaRPr lang="en-US"/>
          </a:p>
        </p:txBody>
      </p:sp>
    </p:spTree>
  </p:cSld>
  <p:clrMapOvr>
    <a:masterClrMapping/>
  </p:clrMapOvr>
  <p:transition spd="slow">
    <p:split dir="in"/>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87306FC4-C828-4D42-8371-3A3095C6F687}" type="slidenum">
              <a:rPr lang="en-US"/>
              <a:pPr>
                <a:defRPr/>
              </a:pPr>
              <a:t>‹#›</a:t>
            </a:fld>
            <a:endParaRPr lang="en-US"/>
          </a:p>
        </p:txBody>
      </p:sp>
    </p:spTree>
  </p:cSld>
  <p:clrMapOvr>
    <a:masterClrMapping/>
  </p:clrMapOvr>
  <p:transition spd="slow">
    <p:split dir="in"/>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1DDB05C9-51C5-4CA5-8DB1-9FA089E2283A}" type="slidenum">
              <a:rPr lang="en-US"/>
              <a:pPr>
                <a:defRPr/>
              </a:pPr>
              <a:t>‹#›</a:t>
            </a:fld>
            <a:endParaRPr lang="en-US"/>
          </a:p>
        </p:txBody>
      </p:sp>
    </p:spTree>
  </p:cSld>
  <p:clrMapOvr>
    <a:masterClrMapping/>
  </p:clrMapOvr>
  <p:transition spd="slow">
    <p:split dir="in"/>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a:defRPr/>
              </a:pPr>
              <a:endParaRPr lang="en-US"/>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65545"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65546"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990600" y="6245225"/>
            <a:ext cx="1901825" cy="476250"/>
          </a:xfrm>
        </p:spPr>
        <p:txBody>
          <a:bodyPr/>
          <a:lstStyle>
            <a:lvl1pPr>
              <a:defRPr smtClean="0"/>
            </a:lvl1pPr>
          </a:lstStyle>
          <a:p>
            <a:pPr>
              <a:defRPr/>
            </a:pPr>
            <a:endParaRPr lang="en-US"/>
          </a:p>
        </p:txBody>
      </p:sp>
      <p:sp>
        <p:nvSpPr>
          <p:cNvPr id="12" name="Rectangle 12"/>
          <p:cNvSpPr>
            <a:spLocks noGrp="1" noChangeArrowheads="1"/>
          </p:cNvSpPr>
          <p:nvPr>
            <p:ph type="ftr" sz="quarter" idx="11"/>
          </p:nvPr>
        </p:nvSpPr>
        <p:spPr>
          <a:xfrm>
            <a:off x="3468688" y="6245225"/>
            <a:ext cx="2895600" cy="476250"/>
          </a:xfrm>
        </p:spPr>
        <p:txBody>
          <a:bodyPr/>
          <a:lstStyle>
            <a:lvl1pPr>
              <a:defRPr smtClean="0"/>
            </a:lvl1pPr>
          </a:lstStyle>
          <a:p>
            <a:pPr>
              <a:defRPr/>
            </a:pPr>
            <a:endParaRPr lang="en-US"/>
          </a:p>
        </p:txBody>
      </p:sp>
      <p:sp>
        <p:nvSpPr>
          <p:cNvPr id="13" name="Rectangle 13"/>
          <p:cNvSpPr>
            <a:spLocks noGrp="1" noChangeArrowheads="1"/>
          </p:cNvSpPr>
          <p:nvPr>
            <p:ph type="sldNum" sz="quarter" idx="12"/>
          </p:nvPr>
        </p:nvSpPr>
        <p:spPr/>
        <p:txBody>
          <a:bodyPr/>
          <a:lstStyle>
            <a:lvl1pPr>
              <a:defRPr smtClean="0"/>
            </a:lvl1pPr>
          </a:lstStyle>
          <a:p>
            <a:pPr>
              <a:defRPr/>
            </a:pPr>
            <a:fld id="{02A148C8-E072-405C-A22F-CC8F13A21DB6}" type="slidenum">
              <a:rPr lang="en-US"/>
              <a:pPr>
                <a:defRPr/>
              </a:pPr>
              <a:t>‹#›</a:t>
            </a:fld>
            <a:endParaRPr lang="en-US"/>
          </a:p>
        </p:txBody>
      </p:sp>
    </p:spTree>
  </p:cSld>
  <p:clrMapOvr>
    <a:masterClrMapping/>
  </p:clrMapOvr>
  <p:transition spd="slow">
    <p:split dir="in"/>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8D8B6A8-A0F4-4EEF-815D-FC38EB49532C}" type="slidenum">
              <a:rPr lang="en-US"/>
              <a:pPr>
                <a:defRPr/>
              </a:pPr>
              <a:t>‹#›</a:t>
            </a:fld>
            <a:endParaRPr lang="en-US"/>
          </a:p>
        </p:txBody>
      </p:sp>
    </p:spTree>
  </p:cSld>
  <p:clrMapOvr>
    <a:masterClrMapping/>
  </p:clrMapOvr>
  <p:transition spd="slow">
    <p:split dir="in"/>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1744932-DED6-4446-A93A-9B248D870D86}" type="slidenum">
              <a:rPr lang="en-US"/>
              <a:pPr>
                <a:defRPr/>
              </a:pPr>
              <a:t>‹#›</a:t>
            </a:fld>
            <a:endParaRPr lang="en-US"/>
          </a:p>
        </p:txBody>
      </p:sp>
    </p:spTree>
  </p:cSld>
  <p:clrMapOvr>
    <a:masterClrMapping/>
  </p:clrMapOvr>
  <p:transition spd="slow">
    <p:split dir="in"/>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E995C4D-75BD-4449-8A9B-2DE9A8CAD815}" type="slidenum">
              <a:rPr lang="en-US"/>
              <a:pPr>
                <a:defRPr/>
              </a:pPr>
              <a:t>‹#›</a:t>
            </a:fld>
            <a:endParaRPr lang="en-US"/>
          </a:p>
        </p:txBody>
      </p:sp>
    </p:spTree>
  </p:cSld>
  <p:clrMapOvr>
    <a:masterClrMapping/>
  </p:clrMapOvr>
  <p:transition spd="slow">
    <p:spli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961135CD-2AFA-4412-8884-AD0CF2A5E35F}" type="slidenum">
              <a:rPr lang="en-US"/>
              <a:pPr>
                <a:defRPr/>
              </a:pPr>
              <a:t>‹#›</a:t>
            </a:fld>
            <a:endParaRPr lang="en-US"/>
          </a:p>
        </p:txBody>
      </p:sp>
    </p:spTree>
  </p:cSld>
  <p:clrMapOvr>
    <a:masterClrMapping/>
  </p:clrMapOvr>
  <p:transition spd="slow">
    <p:split dir="in"/>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3322FFC1-092E-48CE-993F-915C76168BE8}" type="slidenum">
              <a:rPr lang="en-US"/>
              <a:pPr>
                <a:defRPr/>
              </a:pPr>
              <a:t>‹#›</a:t>
            </a:fld>
            <a:endParaRPr lang="en-US"/>
          </a:p>
        </p:txBody>
      </p:sp>
    </p:spTree>
  </p:cSld>
  <p:clrMapOvr>
    <a:masterClrMapping/>
  </p:clrMapOvr>
  <p:transition spd="slow">
    <p:split dir="in"/>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BDFAD10A-73B7-4DE1-B91C-7BE234C59BEF}" type="slidenum">
              <a:rPr lang="en-US"/>
              <a:pPr>
                <a:defRPr/>
              </a:pPr>
              <a:t>‹#›</a:t>
            </a:fld>
            <a:endParaRPr lang="en-US"/>
          </a:p>
        </p:txBody>
      </p:sp>
    </p:spTree>
  </p:cSld>
  <p:clrMapOvr>
    <a:masterClrMapping/>
  </p:clrMapOvr>
  <p:transition spd="slow">
    <p:split dir="in"/>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515D1F2F-6EC8-4117-8253-6CA6CD7AA2FA}" type="slidenum">
              <a:rPr lang="en-US"/>
              <a:pPr>
                <a:defRPr/>
              </a:pPr>
              <a:t>‹#›</a:t>
            </a:fld>
            <a:endParaRPr lang="en-US"/>
          </a:p>
        </p:txBody>
      </p:sp>
    </p:spTree>
  </p:cSld>
  <p:clrMapOvr>
    <a:masterClrMapping/>
  </p:clrMapOvr>
  <p:transition spd="slow">
    <p:split dir="in"/>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F03DE7D-74C0-47CA-810C-35774EA41F3E}" type="slidenum">
              <a:rPr lang="en-US"/>
              <a:pPr>
                <a:defRPr/>
              </a:pPr>
              <a:t>‹#›</a:t>
            </a:fld>
            <a:endParaRPr lang="en-US"/>
          </a:p>
        </p:txBody>
      </p:sp>
    </p:spTree>
  </p:cSld>
  <p:clrMapOvr>
    <a:masterClrMapping/>
  </p:clrMapOvr>
  <p:transition spd="slow">
    <p:split dir="in"/>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6D333FC3-D233-4E17-84DF-F08744C4709A}" type="slidenum">
              <a:rPr lang="en-US"/>
              <a:pPr>
                <a:defRPr/>
              </a:pPr>
              <a:t>‹#›</a:t>
            </a:fld>
            <a:endParaRPr lang="en-US"/>
          </a:p>
        </p:txBody>
      </p:sp>
    </p:spTree>
  </p:cSld>
  <p:clrMapOvr>
    <a:masterClrMapping/>
  </p:clrMapOvr>
  <p:transition spd="slow">
    <p:split dir="in"/>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4C3BE55-CCFD-481D-B973-BAF5AA91764E}" type="slidenum">
              <a:rPr lang="en-US"/>
              <a:pPr>
                <a:defRPr/>
              </a:pPr>
              <a:t>‹#›</a:t>
            </a:fld>
            <a:endParaRPr lang="en-US"/>
          </a:p>
        </p:txBody>
      </p:sp>
    </p:spTree>
  </p:cSld>
  <p:clrMapOvr>
    <a:masterClrMapping/>
  </p:clrMapOvr>
  <p:transition spd="slow">
    <p:split dir="in"/>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04D36E4-2DB7-4F81-9233-6BB14BD97AF6}" type="slidenum">
              <a:rPr lang="en-US"/>
              <a:pPr>
                <a:defRPr/>
              </a:pPr>
              <a:t>‹#›</a:t>
            </a:fld>
            <a:endParaRPr lang="en-US"/>
          </a:p>
        </p:txBody>
      </p:sp>
    </p:spTree>
  </p:cSld>
  <p:clrMapOvr>
    <a:masterClrMapping/>
  </p:clrMapOvr>
  <p:transition spd="slow">
    <p:split dir="in"/>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en-US"/>
          </a:p>
        </p:txBody>
      </p:sp>
      <p:sp>
        <p:nvSpPr>
          <p:cNvPr id="68610"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68611"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smtClean="0"/>
            </a:lvl1pPr>
          </a:lstStyle>
          <a:p>
            <a:pPr>
              <a:defRPr/>
            </a:pPr>
            <a:endParaRPr lang="en-US"/>
          </a:p>
        </p:txBody>
      </p:sp>
      <p:sp>
        <p:nvSpPr>
          <p:cNvPr id="6" name="Rectangle 6"/>
          <p:cNvSpPr>
            <a:spLocks noGrp="1" noChangeArrowheads="1"/>
          </p:cNvSpPr>
          <p:nvPr>
            <p:ph type="sldNum" sz="quarter" idx="11"/>
          </p:nvPr>
        </p:nvSpPr>
        <p:spPr/>
        <p:txBody>
          <a:bodyPr/>
          <a:lstStyle>
            <a:lvl1pPr>
              <a:defRPr smtClean="0"/>
            </a:lvl1pPr>
          </a:lstStyle>
          <a:p>
            <a:pPr>
              <a:defRPr/>
            </a:pPr>
            <a:fld id="{46B2B7DB-49C6-416D-A41E-34E72BA7C3D0}"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smtClean="0"/>
            </a:lvl1pPr>
          </a:lstStyle>
          <a:p>
            <a:pPr>
              <a:defRPr/>
            </a:pPr>
            <a:endParaRPr lang="en-US"/>
          </a:p>
        </p:txBody>
      </p:sp>
    </p:spTree>
  </p:cSld>
  <p:clrMapOvr>
    <a:masterClrMapping/>
  </p:clrMapOvr>
  <p:transition spd="slow">
    <p:split dir="in"/>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7DB800-1E10-40F0-80C3-58B8B3EDEB31}" type="slidenum">
              <a:rPr lang="en-US"/>
              <a:pPr>
                <a:defRPr/>
              </a:pPr>
              <a:t>‹#›</a:t>
            </a:fld>
            <a:endParaRPr lang="en-US"/>
          </a:p>
        </p:txBody>
      </p:sp>
    </p:spTree>
  </p:cSld>
  <p:clrMapOvr>
    <a:masterClrMapping/>
  </p:clrMapOvr>
  <p:transition spd="slow">
    <p:split dir="in"/>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7961C6-5CD3-46B1-8041-CE18D4E32F8B}" type="slidenum">
              <a:rPr lang="en-US"/>
              <a:pPr>
                <a:defRPr/>
              </a:pPr>
              <a:t>‹#›</a:t>
            </a:fld>
            <a:endParaRPr lang="en-US"/>
          </a:p>
        </p:txBody>
      </p:sp>
    </p:spTree>
  </p:cSld>
  <p:clrMapOvr>
    <a:masterClrMapping/>
  </p:clrMapOvr>
  <p:transition spd="slow">
    <p:spli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8B12B987-61C2-4864-B3F4-0F32F1580721}" type="slidenum">
              <a:rPr lang="en-US"/>
              <a:pPr>
                <a:defRPr/>
              </a:pPr>
              <a:t>‹#›</a:t>
            </a:fld>
            <a:endParaRPr lang="en-US"/>
          </a:p>
        </p:txBody>
      </p:sp>
    </p:spTree>
  </p:cSld>
  <p:clrMapOvr>
    <a:masterClrMapping/>
  </p:clrMapOvr>
  <p:transition spd="slow">
    <p:split dir="in"/>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31E6E1-7FA1-4FD4-931D-D6DD3EDCDA33}" type="slidenum">
              <a:rPr lang="en-US"/>
              <a:pPr>
                <a:defRPr/>
              </a:pPr>
              <a:t>‹#›</a:t>
            </a:fld>
            <a:endParaRPr lang="en-US"/>
          </a:p>
        </p:txBody>
      </p:sp>
    </p:spTree>
  </p:cSld>
  <p:clrMapOvr>
    <a:masterClrMapping/>
  </p:clrMapOvr>
  <p:transition spd="slow">
    <p:split dir="in"/>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2630660-1211-406B-8271-CE22CFAA25AE}" type="slidenum">
              <a:rPr lang="en-US"/>
              <a:pPr>
                <a:defRPr/>
              </a:pPr>
              <a:t>‹#›</a:t>
            </a:fld>
            <a:endParaRPr lang="en-US"/>
          </a:p>
        </p:txBody>
      </p:sp>
    </p:spTree>
  </p:cSld>
  <p:clrMapOvr>
    <a:masterClrMapping/>
  </p:clrMapOvr>
  <p:transition spd="slow">
    <p:split dir="in"/>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8F845B9-082C-422D-88D8-B19EE7541C84}" type="slidenum">
              <a:rPr lang="en-US"/>
              <a:pPr>
                <a:defRPr/>
              </a:pPr>
              <a:t>‹#›</a:t>
            </a:fld>
            <a:endParaRPr lang="en-US"/>
          </a:p>
        </p:txBody>
      </p:sp>
    </p:spTree>
  </p:cSld>
  <p:clrMapOvr>
    <a:masterClrMapping/>
  </p:clrMapOvr>
  <p:transition spd="slow">
    <p:split dir="in"/>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41E413-4472-4D12-922C-72464718246D}" type="slidenum">
              <a:rPr lang="en-US"/>
              <a:pPr>
                <a:defRPr/>
              </a:pPr>
              <a:t>‹#›</a:t>
            </a:fld>
            <a:endParaRPr lang="en-US"/>
          </a:p>
        </p:txBody>
      </p:sp>
    </p:spTree>
  </p:cSld>
  <p:clrMapOvr>
    <a:masterClrMapping/>
  </p:clrMapOvr>
  <p:transition spd="slow">
    <p:split dir="in"/>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369B5B4-0C59-4312-9AE1-E04394FA7F1A}" type="slidenum">
              <a:rPr lang="en-US"/>
              <a:pPr>
                <a:defRPr/>
              </a:pPr>
              <a:t>‹#›</a:t>
            </a:fld>
            <a:endParaRPr lang="en-US"/>
          </a:p>
        </p:txBody>
      </p:sp>
    </p:spTree>
  </p:cSld>
  <p:clrMapOvr>
    <a:masterClrMapping/>
  </p:clrMapOvr>
  <p:transition spd="slow">
    <p:split dir="in"/>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C2175-F4AC-4511-8DC2-DEF05340DD92}" type="slidenum">
              <a:rPr lang="en-US"/>
              <a:pPr>
                <a:defRPr/>
              </a:pPr>
              <a:t>‹#›</a:t>
            </a:fld>
            <a:endParaRPr lang="en-US"/>
          </a:p>
        </p:txBody>
      </p:sp>
    </p:spTree>
  </p:cSld>
  <p:clrMapOvr>
    <a:masterClrMapping/>
  </p:clrMapOvr>
  <p:transition spd="slow">
    <p:split dir="in"/>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C984FE-139F-4083-8C33-C116312C181D}" type="slidenum">
              <a:rPr lang="en-US"/>
              <a:pPr>
                <a:defRPr/>
              </a:pPr>
              <a:t>‹#›</a:t>
            </a:fld>
            <a:endParaRPr lang="en-US"/>
          </a:p>
        </p:txBody>
      </p:sp>
    </p:spTree>
  </p:cSld>
  <p:clrMapOvr>
    <a:masterClrMapping/>
  </p:clrMapOvr>
  <p:transition spd="slow">
    <p:split dir="in"/>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00477F-39A7-4BC2-92FA-283EEF7F70CB}" type="slidenum">
              <a:rPr lang="en-US"/>
              <a:pPr>
                <a:defRPr/>
              </a:pPr>
              <a:t>‹#›</a:t>
            </a:fld>
            <a:endParaRPr lang="en-US"/>
          </a:p>
        </p:txBody>
      </p:sp>
    </p:spTree>
  </p:cSld>
  <p:clrMapOvr>
    <a:masterClrMapping/>
  </p:clrMapOvr>
  <p:transition spd="slow">
    <p:split dir="in"/>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228600" y="990600"/>
            <a:ext cx="8610600" cy="0"/>
          </a:xfrm>
          <a:prstGeom prst="line">
            <a:avLst/>
          </a:prstGeom>
          <a:noFill/>
          <a:ln w="66675">
            <a:solidFill>
              <a:schemeClr val="tx2"/>
            </a:solidFill>
            <a:round/>
            <a:headEnd/>
            <a:tailEnd/>
          </a:ln>
          <a:effectLst/>
        </p:spPr>
        <p:txBody>
          <a:bodyPr/>
          <a:lstStyle/>
          <a:p>
            <a:pPr>
              <a:defRPr/>
            </a:pPr>
            <a:endParaRPr lang="en-US"/>
          </a:p>
        </p:txBody>
      </p:sp>
      <p:grpSp>
        <p:nvGrpSpPr>
          <p:cNvPr id="5" name="Group 8"/>
          <p:cNvGrpSpPr>
            <a:grpSpLocks/>
          </p:cNvGrpSpPr>
          <p:nvPr/>
        </p:nvGrpSpPr>
        <p:grpSpPr bwMode="auto">
          <a:xfrm>
            <a:off x="228600" y="1447800"/>
            <a:ext cx="2286000" cy="2514600"/>
            <a:chOff x="144" y="912"/>
            <a:chExt cx="1440" cy="1584"/>
          </a:xfrm>
        </p:grpSpPr>
        <p:sp>
          <p:nvSpPr>
            <p:cNvPr id="6" name="Rectangle 9"/>
            <p:cNvSpPr>
              <a:spLocks noChangeArrowheads="1"/>
            </p:cNvSpPr>
            <p:nvPr/>
          </p:nvSpPr>
          <p:spPr bwMode="auto">
            <a:xfrm>
              <a:off x="960" y="912"/>
              <a:ext cx="52" cy="979"/>
            </a:xfrm>
            <a:prstGeom prst="rect">
              <a:avLst/>
            </a:prstGeom>
            <a:solidFill>
              <a:schemeClr val="accent2"/>
            </a:solidFill>
            <a:ln w="9525">
              <a:noFill/>
              <a:miter lim="800000"/>
              <a:headEnd/>
              <a:tailEnd/>
            </a:ln>
          </p:spPr>
          <p:txBody>
            <a:bodyPr/>
            <a:lstStyle/>
            <a:p>
              <a:pPr>
                <a:defRPr/>
              </a:pPr>
              <a:endParaRPr lang="en-US"/>
            </a:p>
          </p:txBody>
        </p:sp>
        <p:sp>
          <p:nvSpPr>
            <p:cNvPr id="7" name="Rectangle 10"/>
            <p:cNvSpPr>
              <a:spLocks noChangeArrowheads="1"/>
            </p:cNvSpPr>
            <p:nvPr/>
          </p:nvSpPr>
          <p:spPr bwMode="auto">
            <a:xfrm>
              <a:off x="844" y="912"/>
              <a:ext cx="52" cy="861"/>
            </a:xfrm>
            <a:prstGeom prst="rect">
              <a:avLst/>
            </a:prstGeom>
            <a:solidFill>
              <a:schemeClr val="bg2"/>
            </a:solidFill>
            <a:ln w="9525">
              <a:noFill/>
              <a:miter lim="800000"/>
              <a:headEnd/>
              <a:tailEnd/>
            </a:ln>
          </p:spPr>
          <p:txBody>
            <a:bodyPr/>
            <a:lstStyle/>
            <a:p>
              <a:pPr>
                <a:defRPr/>
              </a:pPr>
              <a:endParaRPr lang="en-US"/>
            </a:p>
          </p:txBody>
        </p:sp>
        <p:sp>
          <p:nvSpPr>
            <p:cNvPr id="8" name="Rectangle 11"/>
            <p:cNvSpPr>
              <a:spLocks noChangeArrowheads="1"/>
            </p:cNvSpPr>
            <p:nvPr/>
          </p:nvSpPr>
          <p:spPr bwMode="auto">
            <a:xfrm>
              <a:off x="727" y="912"/>
              <a:ext cx="52" cy="736"/>
            </a:xfrm>
            <a:prstGeom prst="rect">
              <a:avLst/>
            </a:prstGeom>
            <a:solidFill>
              <a:schemeClr val="bg2"/>
            </a:solidFill>
            <a:ln w="9525">
              <a:noFill/>
              <a:miter lim="800000"/>
              <a:headEnd/>
              <a:tailEnd/>
            </a:ln>
          </p:spPr>
          <p:txBody>
            <a:bodyPr/>
            <a:lstStyle/>
            <a:p>
              <a:pPr>
                <a:defRPr/>
              </a:pPr>
              <a:endParaRPr lang="en-US"/>
            </a:p>
          </p:txBody>
        </p:sp>
        <p:sp>
          <p:nvSpPr>
            <p:cNvPr id="9" name="Rectangle 12"/>
            <p:cNvSpPr>
              <a:spLocks noChangeArrowheads="1"/>
            </p:cNvSpPr>
            <p:nvPr/>
          </p:nvSpPr>
          <p:spPr bwMode="auto">
            <a:xfrm>
              <a:off x="610" y="912"/>
              <a:ext cx="52" cy="612"/>
            </a:xfrm>
            <a:prstGeom prst="rect">
              <a:avLst/>
            </a:prstGeom>
            <a:solidFill>
              <a:schemeClr val="bg2"/>
            </a:solidFill>
            <a:ln w="9525">
              <a:noFill/>
              <a:miter lim="800000"/>
              <a:headEnd/>
              <a:tailEnd/>
            </a:ln>
          </p:spPr>
          <p:txBody>
            <a:bodyPr/>
            <a:lstStyle/>
            <a:p>
              <a:pPr>
                <a:defRPr/>
              </a:pPr>
              <a:endParaRPr lang="en-US"/>
            </a:p>
          </p:txBody>
        </p:sp>
        <p:sp>
          <p:nvSpPr>
            <p:cNvPr id="10" name="Rectangle 13"/>
            <p:cNvSpPr>
              <a:spLocks noChangeArrowheads="1"/>
            </p:cNvSpPr>
            <p:nvPr/>
          </p:nvSpPr>
          <p:spPr bwMode="auto">
            <a:xfrm>
              <a:off x="494" y="912"/>
              <a:ext cx="52" cy="493"/>
            </a:xfrm>
            <a:prstGeom prst="rect">
              <a:avLst/>
            </a:prstGeom>
            <a:solidFill>
              <a:schemeClr val="bg2"/>
            </a:solidFill>
            <a:ln w="9525">
              <a:noFill/>
              <a:miter lim="800000"/>
              <a:headEnd/>
              <a:tailEnd/>
            </a:ln>
          </p:spPr>
          <p:txBody>
            <a:bodyPr/>
            <a:lstStyle/>
            <a:p>
              <a:pPr>
                <a:defRPr/>
              </a:pPr>
              <a:endParaRPr lang="en-US"/>
            </a:p>
          </p:txBody>
        </p:sp>
        <p:sp>
          <p:nvSpPr>
            <p:cNvPr id="11" name="Rectangle 14"/>
            <p:cNvSpPr>
              <a:spLocks noChangeArrowheads="1"/>
            </p:cNvSpPr>
            <p:nvPr/>
          </p:nvSpPr>
          <p:spPr bwMode="auto">
            <a:xfrm>
              <a:off x="377" y="912"/>
              <a:ext cx="52" cy="361"/>
            </a:xfrm>
            <a:prstGeom prst="rect">
              <a:avLst/>
            </a:prstGeom>
            <a:solidFill>
              <a:schemeClr val="bg2"/>
            </a:solidFill>
            <a:ln w="9525">
              <a:noFill/>
              <a:miter lim="800000"/>
              <a:headEnd/>
              <a:tailEnd/>
            </a:ln>
          </p:spPr>
          <p:txBody>
            <a:bodyPr/>
            <a:lstStyle/>
            <a:p>
              <a:pPr>
                <a:defRPr/>
              </a:pPr>
              <a:endParaRPr lang="en-US"/>
            </a:p>
          </p:txBody>
        </p:sp>
        <p:sp>
          <p:nvSpPr>
            <p:cNvPr id="12" name="Rectangle 15"/>
            <p:cNvSpPr>
              <a:spLocks noChangeArrowheads="1"/>
            </p:cNvSpPr>
            <p:nvPr/>
          </p:nvSpPr>
          <p:spPr bwMode="auto">
            <a:xfrm>
              <a:off x="260" y="912"/>
              <a:ext cx="52" cy="249"/>
            </a:xfrm>
            <a:prstGeom prst="rect">
              <a:avLst/>
            </a:prstGeom>
            <a:solidFill>
              <a:schemeClr val="bg2"/>
            </a:solidFill>
            <a:ln w="9525">
              <a:noFill/>
              <a:miter lim="800000"/>
              <a:headEnd/>
              <a:tailEnd/>
            </a:ln>
          </p:spPr>
          <p:txBody>
            <a:bodyPr/>
            <a:lstStyle/>
            <a:p>
              <a:pPr>
                <a:defRPr/>
              </a:pPr>
              <a:endParaRPr lang="en-US"/>
            </a:p>
          </p:txBody>
        </p:sp>
        <p:sp>
          <p:nvSpPr>
            <p:cNvPr id="13" name="Rectangle 16"/>
            <p:cNvSpPr>
              <a:spLocks noChangeArrowheads="1"/>
            </p:cNvSpPr>
            <p:nvPr/>
          </p:nvSpPr>
          <p:spPr bwMode="auto">
            <a:xfrm>
              <a:off x="144" y="912"/>
              <a:ext cx="52" cy="125"/>
            </a:xfrm>
            <a:prstGeom prst="rect">
              <a:avLst/>
            </a:prstGeom>
            <a:solidFill>
              <a:schemeClr val="bg2"/>
            </a:solidFill>
            <a:ln w="9525">
              <a:noFill/>
              <a:miter lim="800000"/>
              <a:headEnd/>
              <a:tailEnd/>
            </a:ln>
          </p:spPr>
          <p:txBody>
            <a:bodyPr/>
            <a:lstStyle/>
            <a:p>
              <a:pPr>
                <a:defRPr/>
              </a:pPr>
              <a:endParaRPr lang="en-US"/>
            </a:p>
          </p:txBody>
        </p:sp>
        <p:sp>
          <p:nvSpPr>
            <p:cNvPr id="14" name="Rectangle 17"/>
            <p:cNvSpPr>
              <a:spLocks noChangeArrowheads="1"/>
            </p:cNvSpPr>
            <p:nvPr/>
          </p:nvSpPr>
          <p:spPr bwMode="auto">
            <a:xfrm>
              <a:off x="1077" y="912"/>
              <a:ext cx="49" cy="1098"/>
            </a:xfrm>
            <a:prstGeom prst="rect">
              <a:avLst/>
            </a:prstGeom>
            <a:solidFill>
              <a:schemeClr val="accent2"/>
            </a:solidFill>
            <a:ln w="9525">
              <a:noFill/>
              <a:miter lim="800000"/>
              <a:headEnd/>
              <a:tailEnd/>
            </a:ln>
          </p:spPr>
          <p:txBody>
            <a:bodyPr/>
            <a:lstStyle/>
            <a:p>
              <a:pPr>
                <a:defRPr/>
              </a:pPr>
              <a:endParaRPr lang="en-US"/>
            </a:p>
          </p:txBody>
        </p:sp>
        <p:sp>
          <p:nvSpPr>
            <p:cNvPr id="15" name="Rectangle 18"/>
            <p:cNvSpPr>
              <a:spLocks noChangeArrowheads="1"/>
            </p:cNvSpPr>
            <p:nvPr/>
          </p:nvSpPr>
          <p:spPr bwMode="auto">
            <a:xfrm>
              <a:off x="1191" y="912"/>
              <a:ext cx="49" cy="1223"/>
            </a:xfrm>
            <a:prstGeom prst="rect">
              <a:avLst/>
            </a:prstGeom>
            <a:solidFill>
              <a:schemeClr val="accent2"/>
            </a:solidFill>
            <a:ln w="9525">
              <a:noFill/>
              <a:miter lim="800000"/>
              <a:headEnd/>
              <a:tailEnd/>
            </a:ln>
          </p:spPr>
          <p:txBody>
            <a:bodyPr/>
            <a:lstStyle/>
            <a:p>
              <a:pPr>
                <a:defRPr/>
              </a:pPr>
              <a:endParaRPr lang="en-US"/>
            </a:p>
          </p:txBody>
        </p:sp>
        <p:sp>
          <p:nvSpPr>
            <p:cNvPr id="16" name="Rectangle 19"/>
            <p:cNvSpPr>
              <a:spLocks noChangeArrowheads="1"/>
            </p:cNvSpPr>
            <p:nvPr/>
          </p:nvSpPr>
          <p:spPr bwMode="auto">
            <a:xfrm>
              <a:off x="1304" y="912"/>
              <a:ext cx="49" cy="1341"/>
            </a:xfrm>
            <a:prstGeom prst="rect">
              <a:avLst/>
            </a:prstGeom>
            <a:solidFill>
              <a:schemeClr val="accent1"/>
            </a:solidFill>
            <a:ln w="9525">
              <a:noFill/>
              <a:miter lim="800000"/>
              <a:headEnd/>
              <a:tailEnd/>
            </a:ln>
          </p:spPr>
          <p:txBody>
            <a:bodyPr/>
            <a:lstStyle/>
            <a:p>
              <a:pPr>
                <a:defRPr/>
              </a:pPr>
              <a:endParaRPr lang="en-US"/>
            </a:p>
          </p:txBody>
        </p:sp>
        <p:sp>
          <p:nvSpPr>
            <p:cNvPr id="17" name="Rectangle 20"/>
            <p:cNvSpPr>
              <a:spLocks noChangeArrowheads="1"/>
            </p:cNvSpPr>
            <p:nvPr/>
          </p:nvSpPr>
          <p:spPr bwMode="auto">
            <a:xfrm>
              <a:off x="1418" y="912"/>
              <a:ext cx="52" cy="1466"/>
            </a:xfrm>
            <a:prstGeom prst="rect">
              <a:avLst/>
            </a:prstGeom>
            <a:solidFill>
              <a:schemeClr val="accent1"/>
            </a:solidFill>
            <a:ln w="9525">
              <a:noFill/>
              <a:miter lim="800000"/>
              <a:headEnd/>
              <a:tailEnd/>
            </a:ln>
          </p:spPr>
          <p:txBody>
            <a:bodyPr/>
            <a:lstStyle/>
            <a:p>
              <a:pPr>
                <a:defRPr/>
              </a:pPr>
              <a:endParaRPr lang="en-US"/>
            </a:p>
          </p:txBody>
        </p:sp>
        <p:sp>
          <p:nvSpPr>
            <p:cNvPr id="18" name="Rectangle 21"/>
            <p:cNvSpPr>
              <a:spLocks noChangeArrowheads="1"/>
            </p:cNvSpPr>
            <p:nvPr/>
          </p:nvSpPr>
          <p:spPr bwMode="auto">
            <a:xfrm>
              <a:off x="1535" y="912"/>
              <a:ext cx="49" cy="1584"/>
            </a:xfrm>
            <a:prstGeom prst="rect">
              <a:avLst/>
            </a:prstGeom>
            <a:solidFill>
              <a:schemeClr val="accent1"/>
            </a:solidFill>
            <a:ln w="9525">
              <a:noFill/>
              <a:miter lim="800000"/>
              <a:headEnd/>
              <a:tailEnd/>
            </a:ln>
          </p:spPr>
          <p:txBody>
            <a:bodyPr/>
            <a:lstStyle/>
            <a:p>
              <a:pPr>
                <a:defRPr/>
              </a:pPr>
              <a:endParaRPr lang="en-US"/>
            </a:p>
          </p:txBody>
        </p:sp>
      </p:grpSp>
      <p:sp>
        <p:nvSpPr>
          <p:cNvPr id="19" name="Line 22"/>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80898" name="Rectangle 2"/>
          <p:cNvSpPr>
            <a:spLocks noGrp="1" noChangeArrowheads="1"/>
          </p:cNvSpPr>
          <p:nvPr>
            <p:ph type="ctrTitle"/>
          </p:nvPr>
        </p:nvSpPr>
        <p:spPr>
          <a:xfrm>
            <a:off x="2895600" y="1371600"/>
            <a:ext cx="5867400" cy="2286000"/>
          </a:xfrm>
        </p:spPr>
        <p:txBody>
          <a:bodyPr/>
          <a:lstStyle>
            <a:lvl1pPr>
              <a:defRPr sz="4500"/>
            </a:lvl1pPr>
          </a:lstStyle>
          <a:p>
            <a:r>
              <a:rPr lang="en-US"/>
              <a:t>Click to edit Master title style</a:t>
            </a:r>
          </a:p>
        </p:txBody>
      </p:sp>
      <p:sp>
        <p:nvSpPr>
          <p:cNvPr id="80899" name="Rectangle 3"/>
          <p:cNvSpPr>
            <a:spLocks noGrp="1" noChangeArrowheads="1"/>
          </p:cNvSpPr>
          <p:nvPr>
            <p:ph type="subTitle" idx="1"/>
          </p:nvPr>
        </p:nvSpPr>
        <p:spPr>
          <a:xfrm>
            <a:off x="2971800" y="4267200"/>
            <a:ext cx="5791200" cy="1447800"/>
          </a:xfrm>
        </p:spPr>
        <p:txBody>
          <a:bodyPr/>
          <a:lstStyle>
            <a:lvl1pPr marL="0" indent="0">
              <a:buFont typeface="Wingdings" pitchFamily="2" charset="2"/>
              <a:buNone/>
              <a:defRPr sz="2600" b="1"/>
            </a:lvl1pPr>
          </a:lstStyle>
          <a:p>
            <a:r>
              <a:rPr lang="en-US"/>
              <a:t>Click to edit Master subtitle style</a:t>
            </a:r>
          </a:p>
        </p:txBody>
      </p:sp>
      <p:sp>
        <p:nvSpPr>
          <p:cNvPr id="20" name="Rectangle 4"/>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21" name="Rectangle 5"/>
          <p:cNvSpPr>
            <a:spLocks noGrp="1" noChangeArrowheads="1"/>
          </p:cNvSpPr>
          <p:nvPr>
            <p:ph type="ftr" sz="quarter" idx="11"/>
          </p:nvPr>
        </p:nvSpPr>
        <p:spPr/>
        <p:txBody>
          <a:bodyPr/>
          <a:lstStyle>
            <a:lvl1pPr>
              <a:defRPr smtClean="0"/>
            </a:lvl1pPr>
          </a:lstStyle>
          <a:p>
            <a:pPr>
              <a:defRPr/>
            </a:pPr>
            <a:endParaRPr lang="en-US"/>
          </a:p>
        </p:txBody>
      </p:sp>
      <p:sp>
        <p:nvSpPr>
          <p:cNvPr id="22" name="Rectangle 6"/>
          <p:cNvSpPr>
            <a:spLocks noGrp="1" noChangeArrowheads="1"/>
          </p:cNvSpPr>
          <p:nvPr>
            <p:ph type="sldNum" sz="quarter" idx="12"/>
          </p:nvPr>
        </p:nvSpPr>
        <p:spPr/>
        <p:txBody>
          <a:bodyPr/>
          <a:lstStyle>
            <a:lvl1pPr>
              <a:defRPr smtClean="0"/>
            </a:lvl1pPr>
          </a:lstStyle>
          <a:p>
            <a:pPr>
              <a:defRPr/>
            </a:pPr>
            <a:fld id="{BB471C7C-9649-43FE-A856-9E606FDE9A15}" type="slidenum">
              <a:rPr lang="en-US"/>
              <a:pPr>
                <a:defRPr/>
              </a:pPr>
              <a:t>‹#›</a:t>
            </a:fld>
            <a:endParaRPr lang="en-US"/>
          </a:p>
        </p:txBody>
      </p:sp>
    </p:spTree>
  </p:cSld>
  <p:clrMapOvr>
    <a:masterClrMapping/>
  </p:clrMapOvr>
  <p:transition spd="slow">
    <p:split dir="in"/>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463769C2-815E-45D3-9DC5-B446ACC31C3C}"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E3D841CC-402A-4074-9CCC-824C6C544C93}" type="slidenum">
              <a:rPr lang="en-US"/>
              <a:pPr>
                <a:defRPr/>
              </a:pPr>
              <a:t>‹#›</a:t>
            </a:fld>
            <a:endParaRPr lang="en-US"/>
          </a:p>
        </p:txBody>
      </p:sp>
    </p:spTree>
  </p:cSld>
  <p:clrMapOvr>
    <a:masterClrMapping/>
  </p:clrMapOvr>
  <p:transition spd="slow">
    <p:split dir="in"/>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675EB7E6-7954-45C6-8CBD-651BEB449145}"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2C817926-ECA0-4158-9B30-690B9623DAFD}"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21347EDA-5061-4D1C-A2C7-BBC4789F459E}" type="slidenum">
              <a:rPr lang="en-US"/>
              <a:pPr>
                <a:defRPr/>
              </a:pPr>
              <a:t>‹#›</a:t>
            </a:fld>
            <a:endParaRPr lang="en-US"/>
          </a:p>
        </p:txBody>
      </p:sp>
      <p:sp>
        <p:nvSpPr>
          <p:cNvPr id="9"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B659839D-A4BB-4518-8408-4C3695033F75}" type="slidenum">
              <a:rPr lang="en-US"/>
              <a:pPr>
                <a:defRPr/>
              </a:pPr>
              <a:t>‹#›</a:t>
            </a:fld>
            <a:endParaRPr lang="en-US"/>
          </a:p>
        </p:txBody>
      </p:sp>
      <p:sp>
        <p:nvSpPr>
          <p:cNvPr id="5"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0D89FCF-0099-4148-A2D9-DB8A8008FC15}" type="slidenum">
              <a:rPr lang="en-US"/>
              <a:pPr>
                <a:defRPr/>
              </a:pPr>
              <a:t>‹#›</a:t>
            </a:fld>
            <a:endParaRPr lang="en-US"/>
          </a:p>
        </p:txBody>
      </p:sp>
      <p:sp>
        <p:nvSpPr>
          <p:cNvPr id="4"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33269B63-DE22-42D1-BA1B-AF7303B5E124}"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A57C96D4-F13A-4497-9552-05B7E025B496}"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4536CC4F-A1D4-4FA6-B07B-36B55CFD4747}"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457200"/>
            <a:ext cx="17526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76400" y="457200"/>
            <a:ext cx="51054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44709BFC-5FEC-46EF-8CC2-6F376969B5B0}"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1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1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a:defRPr/>
              </a:pPr>
              <a:endParaRPr lang="en-US"/>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24"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a:defRPr/>
              </a:pPr>
              <a:endParaRPr lang="en-US"/>
            </a:p>
          </p:txBody>
        </p:sp>
        <p:sp>
          <p:nvSpPr>
            <p:cNvPr id="2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p>
          </p:txBody>
        </p:sp>
      </p:grpSp>
      <p:sp>
        <p:nvSpPr>
          <p:cNvPr id="90136" name="Rectangle 24"/>
          <p:cNvSpPr>
            <a:spLocks noGrp="1" noChangeArrowheads="1"/>
          </p:cNvSpPr>
          <p:nvPr>
            <p:ph type="ctrTitle" sz="quarter"/>
          </p:nvPr>
        </p:nvSpPr>
        <p:spPr>
          <a:xfrm>
            <a:off x="685800" y="1600200"/>
            <a:ext cx="7772400" cy="1828800"/>
          </a:xfrm>
        </p:spPr>
        <p:txBody>
          <a:bodyPr/>
          <a:lstStyle>
            <a:lvl1pPr>
              <a:defRPr sz="4800"/>
            </a:lvl1pPr>
          </a:lstStyle>
          <a:p>
            <a:r>
              <a:rPr lang="en-US"/>
              <a:t>Click to edit Master title style</a:t>
            </a:r>
          </a:p>
        </p:txBody>
      </p:sp>
      <p:sp>
        <p:nvSpPr>
          <p:cNvPr id="90137"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6" name="Rectangle 26"/>
          <p:cNvSpPr>
            <a:spLocks noGrp="1" noChangeArrowheads="1"/>
          </p:cNvSpPr>
          <p:nvPr>
            <p:ph type="dt" sz="quarter" idx="10"/>
          </p:nvPr>
        </p:nvSpPr>
        <p:spPr>
          <a:xfrm>
            <a:off x="457200" y="6243638"/>
            <a:ext cx="2133600" cy="457200"/>
          </a:xfrm>
        </p:spPr>
        <p:txBody>
          <a:bodyPr/>
          <a:lstStyle>
            <a:lvl1pPr>
              <a:defRPr smtClean="0"/>
            </a:lvl1pPr>
          </a:lstStyle>
          <a:p>
            <a:pPr>
              <a:defRPr/>
            </a:pPr>
            <a:endParaRPr lang="en-US"/>
          </a:p>
        </p:txBody>
      </p:sp>
      <p:sp>
        <p:nvSpPr>
          <p:cNvPr id="27" name="Rectangle 27"/>
          <p:cNvSpPr>
            <a:spLocks noGrp="1" noChangeArrowheads="1"/>
          </p:cNvSpPr>
          <p:nvPr>
            <p:ph type="ftr" sz="quarter" idx="11"/>
          </p:nvPr>
        </p:nvSpPr>
        <p:spPr/>
        <p:txBody>
          <a:bodyPr/>
          <a:lstStyle>
            <a:lvl1pPr>
              <a:defRPr smtClean="0"/>
            </a:lvl1pPr>
          </a:lstStyle>
          <a:p>
            <a:pPr>
              <a:defRPr/>
            </a:pPr>
            <a:endParaRPr lang="en-US"/>
          </a:p>
        </p:txBody>
      </p:sp>
      <p:sp>
        <p:nvSpPr>
          <p:cNvPr id="28" name="Rectangle 28"/>
          <p:cNvSpPr>
            <a:spLocks noGrp="1" noChangeArrowheads="1"/>
          </p:cNvSpPr>
          <p:nvPr>
            <p:ph type="sldNum" sz="quarter" idx="12"/>
          </p:nvPr>
        </p:nvSpPr>
        <p:spPr/>
        <p:txBody>
          <a:bodyPr/>
          <a:lstStyle>
            <a:lvl1pPr>
              <a:defRPr smtClean="0"/>
            </a:lvl1pPr>
          </a:lstStyle>
          <a:p>
            <a:pPr>
              <a:defRPr/>
            </a:pPr>
            <a:fld id="{CFE8BDD2-CE6C-4AE9-935D-BD48346B2F1B}" type="slidenum">
              <a:rPr lang="en-US"/>
              <a:pPr>
                <a:defRPr/>
              </a:pPr>
              <a:t>‹#›</a:t>
            </a:fld>
            <a:endParaRPr lang="en-US"/>
          </a:p>
        </p:txBody>
      </p:sp>
    </p:spTree>
  </p:cSld>
  <p:clrMapOvr>
    <a:masterClrMapping/>
  </p:clrMapOvr>
  <p:transition spd="slow">
    <p:spli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7044756-95D5-4E47-B1F8-4D1792F096BA}" type="slidenum">
              <a:rPr lang="en-US"/>
              <a:pPr>
                <a:defRPr/>
              </a:pPr>
              <a:t>‹#›</a:t>
            </a:fld>
            <a:endParaRPr lang="en-US"/>
          </a:p>
        </p:txBody>
      </p:sp>
    </p:spTree>
  </p:cSld>
  <p:clrMapOvr>
    <a:masterClrMapping/>
  </p:clrMapOvr>
  <p:transition spd="slow">
    <p:split dir="in"/>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86FAB08D-9AA0-4D2A-8B02-9D9BEBDFC5C1}"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E857F2D3-64BE-43AF-9949-D28892852DF6}"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D7BE8881-9D89-45D9-B54A-E50A8C58FB2C}"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6"/>
          <p:cNvSpPr>
            <a:spLocks noGrp="1" noChangeArrowheads="1"/>
          </p:cNvSpPr>
          <p:nvPr>
            <p:ph type="ftr" sz="quarter" idx="10"/>
          </p:nvPr>
        </p:nvSpPr>
        <p:spPr>
          <a:ln/>
        </p:spPr>
        <p:txBody>
          <a:bodyPr/>
          <a:lstStyle>
            <a:lvl1pPr>
              <a:defRPr/>
            </a:lvl1pPr>
          </a:lstStyle>
          <a:p>
            <a:pPr>
              <a:defRPr/>
            </a:pPr>
            <a:endParaRPr lang="en-US"/>
          </a:p>
        </p:txBody>
      </p:sp>
      <p:sp>
        <p:nvSpPr>
          <p:cNvPr id="8" name="Rectangle 27"/>
          <p:cNvSpPr>
            <a:spLocks noGrp="1" noChangeArrowheads="1"/>
          </p:cNvSpPr>
          <p:nvPr>
            <p:ph type="sldNum" sz="quarter" idx="11"/>
          </p:nvPr>
        </p:nvSpPr>
        <p:spPr>
          <a:ln/>
        </p:spPr>
        <p:txBody>
          <a:bodyPr/>
          <a:lstStyle>
            <a:lvl1pPr>
              <a:defRPr/>
            </a:lvl1pPr>
          </a:lstStyle>
          <a:p>
            <a:pPr>
              <a:defRPr/>
            </a:pPr>
            <a:fld id="{7F358A1A-9935-4791-8A5E-F51AE3466B59}" type="slidenum">
              <a:rPr lang="en-US"/>
              <a:pPr>
                <a:defRPr/>
              </a:pPr>
              <a:t>‹#›</a:t>
            </a:fld>
            <a:endParaRPr lang="en-US"/>
          </a:p>
        </p:txBody>
      </p:sp>
      <p:sp>
        <p:nvSpPr>
          <p:cNvPr id="9"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6"/>
          <p:cNvSpPr>
            <a:spLocks noGrp="1" noChangeArrowheads="1"/>
          </p:cNvSpPr>
          <p:nvPr>
            <p:ph type="ftr" sz="quarter" idx="10"/>
          </p:nvPr>
        </p:nvSpPr>
        <p:spPr>
          <a:ln/>
        </p:spPr>
        <p:txBody>
          <a:bodyPr/>
          <a:lstStyle>
            <a:lvl1pPr>
              <a:defRPr/>
            </a:lvl1pPr>
          </a:lstStyle>
          <a:p>
            <a:pPr>
              <a:defRPr/>
            </a:pPr>
            <a:endParaRPr lang="en-US"/>
          </a:p>
        </p:txBody>
      </p:sp>
      <p:sp>
        <p:nvSpPr>
          <p:cNvPr id="4" name="Rectangle 27"/>
          <p:cNvSpPr>
            <a:spLocks noGrp="1" noChangeArrowheads="1"/>
          </p:cNvSpPr>
          <p:nvPr>
            <p:ph type="sldNum" sz="quarter" idx="11"/>
          </p:nvPr>
        </p:nvSpPr>
        <p:spPr>
          <a:ln/>
        </p:spPr>
        <p:txBody>
          <a:bodyPr/>
          <a:lstStyle>
            <a:lvl1pPr>
              <a:defRPr/>
            </a:lvl1pPr>
          </a:lstStyle>
          <a:p>
            <a:pPr>
              <a:defRPr/>
            </a:pPr>
            <a:fld id="{90F571D0-E02A-4F1E-81A8-30BEADBE9853}" type="slidenum">
              <a:rPr lang="en-US"/>
              <a:pPr>
                <a:defRPr/>
              </a:pPr>
              <a:t>‹#›</a:t>
            </a:fld>
            <a:endParaRPr lang="en-US"/>
          </a:p>
        </p:txBody>
      </p:sp>
      <p:sp>
        <p:nvSpPr>
          <p:cNvPr id="5"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en-US"/>
          </a:p>
        </p:txBody>
      </p:sp>
      <p:sp>
        <p:nvSpPr>
          <p:cNvPr id="3" name="Rectangle 27"/>
          <p:cNvSpPr>
            <a:spLocks noGrp="1" noChangeArrowheads="1"/>
          </p:cNvSpPr>
          <p:nvPr>
            <p:ph type="sldNum" sz="quarter" idx="11"/>
          </p:nvPr>
        </p:nvSpPr>
        <p:spPr>
          <a:ln/>
        </p:spPr>
        <p:txBody>
          <a:bodyPr/>
          <a:lstStyle>
            <a:lvl1pPr>
              <a:defRPr/>
            </a:lvl1pPr>
          </a:lstStyle>
          <a:p>
            <a:pPr>
              <a:defRPr/>
            </a:pPr>
            <a:fld id="{BE291617-3FD2-4CAE-98AB-3AD9DFBE4685}" type="slidenum">
              <a:rPr lang="en-US"/>
              <a:pPr>
                <a:defRPr/>
              </a:pPr>
              <a:t>‹#›</a:t>
            </a:fld>
            <a:endParaRPr lang="en-US"/>
          </a:p>
        </p:txBody>
      </p:sp>
      <p:sp>
        <p:nvSpPr>
          <p:cNvPr id="4"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9216486D-D818-42FE-9AB3-FD2826BE8548}"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0FBD2AD9-2C2A-454D-B8E8-7C9ABC8A342E}"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263DB824-C240-46FC-9C88-8401CEBBC6AC}"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83C6B01F-43B5-48FE-99CF-F8A5A366B2A5}"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spli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3.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a:p>
        </p:txBody>
      </p:sp>
      <p:sp>
        <p:nvSpPr>
          <p:cNvPr id="8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8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a:p>
        </p:txBody>
      </p:sp>
      <p:sp>
        <p:nvSpPr>
          <p:cNvPr id="8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8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a:p>
        </p:txBody>
      </p:sp>
      <p:sp>
        <p:nvSpPr>
          <p:cNvPr id="8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a:p>
        </p:txBody>
      </p:sp>
      <p:sp>
        <p:nvSpPr>
          <p:cNvPr id="8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2057"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endParaRPr lang="en-US"/>
          </a:p>
        </p:txBody>
      </p:sp>
      <p:sp>
        <p:nvSpPr>
          <p:cNvPr id="820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vl1pPr>
          </a:lstStyle>
          <a:p>
            <a:pPr>
              <a:defRPr/>
            </a:pPr>
            <a:endParaRPr lang="en-US"/>
          </a:p>
        </p:txBody>
      </p:sp>
      <p:sp>
        <p:nvSpPr>
          <p:cNvPr id="820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879D62BC-BC39-4663-94FF-C936D0CE072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ransition spd="slow">
    <p:split dir="in"/>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4716463" y="5345113"/>
            <a:ext cx="4427537" cy="1512887"/>
            <a:chOff x="2971" y="3367"/>
            <a:chExt cx="2789" cy="953"/>
          </a:xfrm>
        </p:grpSpPr>
        <p:sp>
          <p:nvSpPr>
            <p:cNvPr id="9523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9523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3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3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3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524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95250"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95251"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a:p>
        </p:txBody>
      </p:sp>
      <p:sp>
        <p:nvSpPr>
          <p:cNvPr id="95252"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a:p>
        </p:txBody>
      </p:sp>
      <p:sp>
        <p:nvSpPr>
          <p:cNvPr id="95253"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D58A98F3-5A85-4B58-8AD0-266B5D1B576C}" type="slidenum">
              <a:rPr lang="en-US"/>
              <a:pPr>
                <a:defRPr/>
              </a:pPr>
              <a:t>‹#›</a:t>
            </a:fld>
            <a:endParaRPr lang="en-US"/>
          </a:p>
        </p:txBody>
      </p:sp>
      <p:sp>
        <p:nvSpPr>
          <p:cNvPr id="95254"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99"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transition spd="slow">
    <p:split dir="in"/>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6303963" y="0"/>
            <a:ext cx="2840037" cy="3254375"/>
            <a:chOff x="3115" y="0"/>
            <a:chExt cx="2170" cy="2486"/>
          </a:xfrm>
        </p:grpSpPr>
        <p:grpSp>
          <p:nvGrpSpPr>
            <p:cNvPr id="3080" name="Group 3"/>
            <p:cNvGrpSpPr>
              <a:grpSpLocks/>
            </p:cNvGrpSpPr>
            <p:nvPr/>
          </p:nvGrpSpPr>
          <p:grpSpPr bwMode="auto">
            <a:xfrm>
              <a:off x="4080" y="1910"/>
              <a:ext cx="768" cy="576"/>
              <a:chOff x="0" y="0"/>
              <a:chExt cx="768" cy="576"/>
            </a:xfrm>
          </p:grpSpPr>
          <p:sp>
            <p:nvSpPr>
              <p:cNvPr id="49156" name="Oval 4"/>
              <p:cNvSpPr>
                <a:spLocks noChangeArrowheads="1"/>
              </p:cNvSpPr>
              <p:nvPr/>
            </p:nvSpPr>
            <p:spPr bwMode="hidden">
              <a:xfrm>
                <a:off x="1"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49157" name="Oval 5"/>
              <p:cNvSpPr>
                <a:spLocks noChangeArrowheads="1"/>
              </p:cNvSpPr>
              <p:nvPr/>
            </p:nvSpPr>
            <p:spPr bwMode="hidden">
              <a:xfrm>
                <a:off x="276" y="252"/>
                <a:ext cx="186"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3081" name="Group 6"/>
            <p:cNvGrpSpPr>
              <a:grpSpLocks/>
            </p:cNvGrpSpPr>
            <p:nvPr/>
          </p:nvGrpSpPr>
          <p:grpSpPr bwMode="auto">
            <a:xfrm>
              <a:off x="4257" y="1103"/>
              <a:ext cx="768" cy="576"/>
              <a:chOff x="0" y="0"/>
              <a:chExt cx="768" cy="576"/>
            </a:xfrm>
          </p:grpSpPr>
          <p:sp>
            <p:nvSpPr>
              <p:cNvPr id="49159" name="Oval 7"/>
              <p:cNvSpPr>
                <a:spLocks noChangeArrowheads="1"/>
              </p:cNvSpPr>
              <p:nvPr/>
            </p:nvSpPr>
            <p:spPr bwMode="hidden">
              <a:xfrm>
                <a:off x="-1" y="1"/>
                <a:ext cx="769"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49160" name="Oval 8"/>
              <p:cNvSpPr>
                <a:spLocks noChangeArrowheads="1"/>
              </p:cNvSpPr>
              <p:nvPr/>
            </p:nvSpPr>
            <p:spPr bwMode="hidden">
              <a:xfrm>
                <a:off x="276" y="253"/>
                <a:ext cx="186"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3082" name="Group 9"/>
            <p:cNvGrpSpPr>
              <a:grpSpLocks/>
            </p:cNvGrpSpPr>
            <p:nvPr/>
          </p:nvGrpSpPr>
          <p:grpSpPr bwMode="auto">
            <a:xfrm>
              <a:off x="3134" y="0"/>
              <a:ext cx="768" cy="576"/>
              <a:chOff x="0" y="0"/>
              <a:chExt cx="768" cy="576"/>
            </a:xfrm>
          </p:grpSpPr>
          <p:sp>
            <p:nvSpPr>
              <p:cNvPr id="49162"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49163" name="Oval 11"/>
              <p:cNvSpPr>
                <a:spLocks noChangeArrowheads="1"/>
              </p:cNvSpPr>
              <p:nvPr/>
            </p:nvSpPr>
            <p:spPr bwMode="hidden">
              <a:xfrm>
                <a:off x="276" y="252"/>
                <a:ext cx="186"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3083" name="Group 12"/>
            <p:cNvGrpSpPr>
              <a:grpSpLocks/>
            </p:cNvGrpSpPr>
            <p:nvPr/>
          </p:nvGrpSpPr>
          <p:grpSpPr bwMode="auto">
            <a:xfrm>
              <a:off x="3115" y="0"/>
              <a:ext cx="2170" cy="1702"/>
              <a:chOff x="3115" y="0"/>
              <a:chExt cx="2170" cy="1702"/>
            </a:xfrm>
          </p:grpSpPr>
          <p:grpSp>
            <p:nvGrpSpPr>
              <p:cNvPr id="3084" name="Group 13"/>
              <p:cNvGrpSpPr>
                <a:grpSpLocks/>
              </p:cNvGrpSpPr>
              <p:nvPr/>
            </p:nvGrpSpPr>
            <p:grpSpPr bwMode="auto">
              <a:xfrm>
                <a:off x="3640" y="308"/>
                <a:ext cx="1145" cy="844"/>
                <a:chOff x="1265" y="814"/>
                <a:chExt cx="2919" cy="2151"/>
              </a:xfrm>
            </p:grpSpPr>
            <p:sp>
              <p:nvSpPr>
                <p:cNvPr id="49166" name="Oval 14"/>
                <p:cNvSpPr>
                  <a:spLocks noChangeArrowheads="1"/>
                </p:cNvSpPr>
                <p:nvPr/>
              </p:nvSpPr>
              <p:spPr bwMode="hidden">
                <a:xfrm>
                  <a:off x="1266"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p>
              </p:txBody>
            </p:sp>
            <p:sp>
              <p:nvSpPr>
                <p:cNvPr id="49167" name="Oval 15"/>
                <p:cNvSpPr>
                  <a:spLocks noChangeArrowheads="1"/>
                </p:cNvSpPr>
                <p:nvPr/>
              </p:nvSpPr>
              <p:spPr bwMode="hidden">
                <a:xfrm>
                  <a:off x="2382" y="1602"/>
                  <a:ext cx="578" cy="405"/>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pPr>
                    <a:defRPr/>
                  </a:pPr>
                  <a:endParaRPr lang="en-US"/>
                </a:p>
              </p:txBody>
            </p:sp>
          </p:grpSp>
          <p:grpSp>
            <p:nvGrpSpPr>
              <p:cNvPr id="3085" name="Group 16"/>
              <p:cNvGrpSpPr>
                <a:grpSpLocks/>
              </p:cNvGrpSpPr>
              <p:nvPr/>
            </p:nvGrpSpPr>
            <p:grpSpPr bwMode="auto">
              <a:xfrm>
                <a:off x="3115" y="0"/>
                <a:ext cx="2145" cy="1702"/>
                <a:chOff x="3115" y="0"/>
                <a:chExt cx="2145" cy="1702"/>
              </a:xfrm>
            </p:grpSpPr>
            <p:grpSp>
              <p:nvGrpSpPr>
                <p:cNvPr id="3108" name="Group 17"/>
                <p:cNvGrpSpPr>
                  <a:grpSpLocks/>
                </p:cNvGrpSpPr>
                <p:nvPr/>
              </p:nvGrpSpPr>
              <p:grpSpPr bwMode="auto">
                <a:xfrm>
                  <a:off x="4505" y="589"/>
                  <a:ext cx="493" cy="912"/>
                  <a:chOff x="3471" y="1530"/>
                  <a:chExt cx="1258" cy="2327"/>
                </a:xfrm>
              </p:grpSpPr>
              <p:sp>
                <p:nvSpPr>
                  <p:cNvPr id="49170" name="Freeform 18"/>
                  <p:cNvSpPr>
                    <a:spLocks/>
                  </p:cNvSpPr>
                  <p:nvPr/>
                </p:nvSpPr>
                <p:spPr bwMode="hidden">
                  <a:xfrm rot="2711884">
                    <a:off x="2767" y="2235"/>
                    <a:ext cx="1720"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49171" name="Freeform 19"/>
                  <p:cNvSpPr>
                    <a:spLocks/>
                  </p:cNvSpPr>
                  <p:nvPr/>
                </p:nvSpPr>
                <p:spPr bwMode="hidden">
                  <a:xfrm rot="2711884">
                    <a:off x="4021" y="3148"/>
                    <a:ext cx="925"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09" name="Group 20"/>
                <p:cNvGrpSpPr>
                  <a:grpSpLocks/>
                </p:cNvGrpSpPr>
                <p:nvPr/>
              </p:nvGrpSpPr>
              <p:grpSpPr bwMode="auto">
                <a:xfrm>
                  <a:off x="4267" y="781"/>
                  <a:ext cx="966" cy="522"/>
                  <a:chOff x="2864" y="2019"/>
                  <a:chExt cx="2463" cy="1332"/>
                </a:xfrm>
              </p:grpSpPr>
              <p:sp>
                <p:nvSpPr>
                  <p:cNvPr id="49173" name="Freeform 21"/>
                  <p:cNvSpPr>
                    <a:spLocks/>
                  </p:cNvSpPr>
                  <p:nvPr/>
                </p:nvSpPr>
                <p:spPr bwMode="hidden">
                  <a:xfrm rot="2104081">
                    <a:off x="2865" y="2019"/>
                    <a:ext cx="1812"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174" name="Freeform 22"/>
                  <p:cNvSpPr>
                    <a:spLocks/>
                  </p:cNvSpPr>
                  <p:nvPr/>
                </p:nvSpPr>
                <p:spPr bwMode="hidden">
                  <a:xfrm rot="2104081">
                    <a:off x="4352" y="2805"/>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10" name="Group 23"/>
                <p:cNvGrpSpPr>
                  <a:grpSpLocks/>
                </p:cNvGrpSpPr>
                <p:nvPr/>
              </p:nvGrpSpPr>
              <p:grpSpPr bwMode="auto">
                <a:xfrm>
                  <a:off x="4280" y="707"/>
                  <a:ext cx="971" cy="417"/>
                  <a:chOff x="2897" y="1832"/>
                  <a:chExt cx="2477" cy="1064"/>
                </a:xfrm>
              </p:grpSpPr>
              <p:sp>
                <p:nvSpPr>
                  <p:cNvPr id="49176" name="Freeform 24"/>
                  <p:cNvSpPr>
                    <a:spLocks/>
                  </p:cNvSpPr>
                  <p:nvPr/>
                </p:nvSpPr>
                <p:spPr bwMode="hidden">
                  <a:xfrm rot="1582915">
                    <a:off x="2896" y="1832"/>
                    <a:ext cx="1736" cy="30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177" name="Freeform 25"/>
                  <p:cNvSpPr>
                    <a:spLocks/>
                  </p:cNvSpPr>
                  <p:nvPr/>
                </p:nvSpPr>
                <p:spPr bwMode="hidden">
                  <a:xfrm rot="1582915">
                    <a:off x="4443" y="2420"/>
                    <a:ext cx="931" cy="47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11" name="Group 26"/>
                <p:cNvGrpSpPr>
                  <a:grpSpLocks/>
                </p:cNvGrpSpPr>
                <p:nvPr/>
              </p:nvGrpSpPr>
              <p:grpSpPr bwMode="auto">
                <a:xfrm>
                  <a:off x="4291" y="630"/>
                  <a:ext cx="969" cy="364"/>
                  <a:chOff x="2924" y="1636"/>
                  <a:chExt cx="2472" cy="927"/>
                </a:xfrm>
              </p:grpSpPr>
              <p:sp>
                <p:nvSpPr>
                  <p:cNvPr id="49179" name="Freeform 27"/>
                  <p:cNvSpPr>
                    <a:spLocks/>
                  </p:cNvSpPr>
                  <p:nvPr/>
                </p:nvSpPr>
                <p:spPr bwMode="hidden">
                  <a:xfrm rot="1080363">
                    <a:off x="2922" y="1634"/>
                    <a:ext cx="1677" cy="33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180" name="Freeform 28"/>
                  <p:cNvSpPr>
                    <a:spLocks/>
                  </p:cNvSpPr>
                  <p:nvPr/>
                </p:nvSpPr>
                <p:spPr bwMode="hidden">
                  <a:xfrm rot="1080363">
                    <a:off x="4494" y="2036"/>
                    <a:ext cx="900" cy="52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12" name="Group 29"/>
                <p:cNvGrpSpPr>
                  <a:grpSpLocks/>
                </p:cNvGrpSpPr>
                <p:nvPr/>
              </p:nvGrpSpPr>
              <p:grpSpPr bwMode="auto">
                <a:xfrm>
                  <a:off x="4304" y="543"/>
                  <a:ext cx="918" cy="258"/>
                  <a:chOff x="2958" y="1414"/>
                  <a:chExt cx="2342" cy="657"/>
                </a:xfrm>
              </p:grpSpPr>
              <p:sp>
                <p:nvSpPr>
                  <p:cNvPr id="49182" name="Freeform 30"/>
                  <p:cNvSpPr>
                    <a:spLocks/>
                  </p:cNvSpPr>
                  <p:nvPr/>
                </p:nvSpPr>
                <p:spPr bwMode="hidden">
                  <a:xfrm rot="463793">
                    <a:off x="2957" y="1415"/>
                    <a:ext cx="154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183" name="Freeform 31"/>
                  <p:cNvSpPr>
                    <a:spLocks/>
                  </p:cNvSpPr>
                  <p:nvPr/>
                </p:nvSpPr>
                <p:spPr bwMode="hidden">
                  <a:xfrm rot="463793">
                    <a:off x="4470" y="1581"/>
                    <a:ext cx="829" cy="48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13" name="Group 32"/>
                <p:cNvGrpSpPr>
                  <a:grpSpLocks/>
                </p:cNvGrpSpPr>
                <p:nvPr/>
              </p:nvGrpSpPr>
              <p:grpSpPr bwMode="auto">
                <a:xfrm>
                  <a:off x="4314" y="487"/>
                  <a:ext cx="843" cy="134"/>
                  <a:chOff x="2983" y="1269"/>
                  <a:chExt cx="2150" cy="343"/>
                </a:xfrm>
              </p:grpSpPr>
              <p:sp>
                <p:nvSpPr>
                  <p:cNvPr id="49185" name="Freeform 33"/>
                  <p:cNvSpPr>
                    <a:spLocks/>
                  </p:cNvSpPr>
                  <p:nvPr/>
                </p:nvSpPr>
                <p:spPr bwMode="hidden">
                  <a:xfrm rot="-84182">
                    <a:off x="2982" y="1286"/>
                    <a:ext cx="1404" cy="22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186" name="Freeform 34"/>
                  <p:cNvSpPr>
                    <a:spLocks/>
                  </p:cNvSpPr>
                  <p:nvPr/>
                </p:nvSpPr>
                <p:spPr bwMode="hidden">
                  <a:xfrm rot="-84182">
                    <a:off x="4377" y="1267"/>
                    <a:ext cx="755" cy="3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14" name="Group 35"/>
                <p:cNvGrpSpPr>
                  <a:grpSpLocks/>
                </p:cNvGrpSpPr>
                <p:nvPr/>
              </p:nvGrpSpPr>
              <p:grpSpPr bwMode="auto">
                <a:xfrm>
                  <a:off x="4296" y="349"/>
                  <a:ext cx="737" cy="167"/>
                  <a:chOff x="2938" y="917"/>
                  <a:chExt cx="1879" cy="427"/>
                </a:xfrm>
              </p:grpSpPr>
              <p:sp>
                <p:nvSpPr>
                  <p:cNvPr id="49188" name="Freeform 36"/>
                  <p:cNvSpPr>
                    <a:spLocks/>
                  </p:cNvSpPr>
                  <p:nvPr/>
                </p:nvSpPr>
                <p:spPr bwMode="hidden">
                  <a:xfrm rot="-802576">
                    <a:off x="2936" y="1128"/>
                    <a:ext cx="1234" cy="21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189" name="Freeform 37"/>
                  <p:cNvSpPr>
                    <a:spLocks/>
                  </p:cNvSpPr>
                  <p:nvPr/>
                </p:nvSpPr>
                <p:spPr bwMode="hidden">
                  <a:xfrm rot="-802576">
                    <a:off x="4154" y="918"/>
                    <a:ext cx="662" cy="3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15" name="Group 38"/>
                <p:cNvGrpSpPr>
                  <a:grpSpLocks/>
                </p:cNvGrpSpPr>
                <p:nvPr/>
              </p:nvGrpSpPr>
              <p:grpSpPr bwMode="auto">
                <a:xfrm>
                  <a:off x="3394" y="637"/>
                  <a:ext cx="493" cy="912"/>
                  <a:chOff x="637" y="1653"/>
                  <a:chExt cx="1257" cy="2326"/>
                </a:xfrm>
              </p:grpSpPr>
              <p:sp>
                <p:nvSpPr>
                  <p:cNvPr id="49191" name="Freeform 39"/>
                  <p:cNvSpPr>
                    <a:spLocks/>
                  </p:cNvSpPr>
                  <p:nvPr/>
                </p:nvSpPr>
                <p:spPr bwMode="hidden">
                  <a:xfrm rot="18888116" flipH="1">
                    <a:off x="875" y="2357"/>
                    <a:ext cx="1723"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192" name="Freeform 40"/>
                  <p:cNvSpPr>
                    <a:spLocks/>
                  </p:cNvSpPr>
                  <p:nvPr/>
                </p:nvSpPr>
                <p:spPr bwMode="hidden">
                  <a:xfrm rot="18888116" flipH="1">
                    <a:off x="419" y="3271"/>
                    <a:ext cx="925"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16" name="Group 41"/>
                <p:cNvGrpSpPr>
                  <a:grpSpLocks/>
                </p:cNvGrpSpPr>
                <p:nvPr/>
              </p:nvGrpSpPr>
              <p:grpSpPr bwMode="auto">
                <a:xfrm>
                  <a:off x="3142" y="850"/>
                  <a:ext cx="966" cy="522"/>
                  <a:chOff x="-5" y="2196"/>
                  <a:chExt cx="2463" cy="1332"/>
                </a:xfrm>
              </p:grpSpPr>
              <p:sp>
                <p:nvSpPr>
                  <p:cNvPr id="49194" name="Freeform 42"/>
                  <p:cNvSpPr>
                    <a:spLocks/>
                  </p:cNvSpPr>
                  <p:nvPr/>
                </p:nvSpPr>
                <p:spPr bwMode="hidden">
                  <a:xfrm rot="19495919" flipH="1">
                    <a:off x="644" y="2196"/>
                    <a:ext cx="1812"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195" name="Freeform 43"/>
                  <p:cNvSpPr>
                    <a:spLocks/>
                  </p:cNvSpPr>
                  <p:nvPr/>
                </p:nvSpPr>
                <p:spPr bwMode="hidden">
                  <a:xfrm rot="19495919" flipH="1">
                    <a:off x="-6" y="2982"/>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17" name="Group 44"/>
                <p:cNvGrpSpPr>
                  <a:grpSpLocks/>
                </p:cNvGrpSpPr>
                <p:nvPr/>
              </p:nvGrpSpPr>
              <p:grpSpPr bwMode="auto">
                <a:xfrm>
                  <a:off x="3124" y="777"/>
                  <a:ext cx="971" cy="417"/>
                  <a:chOff x="-52" y="2009"/>
                  <a:chExt cx="2477" cy="1064"/>
                </a:xfrm>
              </p:grpSpPr>
              <p:sp>
                <p:nvSpPr>
                  <p:cNvPr id="49197" name="Freeform 45"/>
                  <p:cNvSpPr>
                    <a:spLocks/>
                  </p:cNvSpPr>
                  <p:nvPr/>
                </p:nvSpPr>
                <p:spPr bwMode="hidden">
                  <a:xfrm rot="20017085" flipH="1">
                    <a:off x="689" y="2010"/>
                    <a:ext cx="1736" cy="30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198" name="Freeform 46"/>
                  <p:cNvSpPr>
                    <a:spLocks/>
                  </p:cNvSpPr>
                  <p:nvPr/>
                </p:nvSpPr>
                <p:spPr bwMode="hidden">
                  <a:xfrm rot="20017085" flipH="1">
                    <a:off x="-53" y="2598"/>
                    <a:ext cx="931"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18" name="Group 47"/>
                <p:cNvGrpSpPr>
                  <a:grpSpLocks/>
                </p:cNvGrpSpPr>
                <p:nvPr/>
              </p:nvGrpSpPr>
              <p:grpSpPr bwMode="auto">
                <a:xfrm>
                  <a:off x="3115" y="700"/>
                  <a:ext cx="969" cy="363"/>
                  <a:chOff x="-74" y="1813"/>
                  <a:chExt cx="2472" cy="927"/>
                </a:xfrm>
              </p:grpSpPr>
              <p:sp>
                <p:nvSpPr>
                  <p:cNvPr id="49200" name="Freeform 48"/>
                  <p:cNvSpPr>
                    <a:spLocks/>
                  </p:cNvSpPr>
                  <p:nvPr/>
                </p:nvSpPr>
                <p:spPr bwMode="hidden">
                  <a:xfrm rot="20519637" flipH="1">
                    <a:off x="721" y="1812"/>
                    <a:ext cx="1677" cy="33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01" name="Freeform 49"/>
                  <p:cNvSpPr>
                    <a:spLocks/>
                  </p:cNvSpPr>
                  <p:nvPr/>
                </p:nvSpPr>
                <p:spPr bwMode="hidden">
                  <a:xfrm rot="20519637" flipH="1">
                    <a:off x="-74" y="2212"/>
                    <a:ext cx="900"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19" name="Group 50"/>
                <p:cNvGrpSpPr>
                  <a:grpSpLocks/>
                </p:cNvGrpSpPr>
                <p:nvPr/>
              </p:nvGrpSpPr>
              <p:grpSpPr bwMode="auto">
                <a:xfrm>
                  <a:off x="3153" y="613"/>
                  <a:ext cx="918" cy="257"/>
                  <a:chOff x="22" y="1591"/>
                  <a:chExt cx="2342" cy="657"/>
                </a:xfrm>
              </p:grpSpPr>
              <p:sp>
                <p:nvSpPr>
                  <p:cNvPr id="49203" name="Freeform 51"/>
                  <p:cNvSpPr>
                    <a:spLocks/>
                  </p:cNvSpPr>
                  <p:nvPr/>
                </p:nvSpPr>
                <p:spPr bwMode="hidden">
                  <a:xfrm rot="21136207" flipH="1">
                    <a:off x="819" y="1589"/>
                    <a:ext cx="154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04" name="Freeform 52"/>
                  <p:cNvSpPr>
                    <a:spLocks/>
                  </p:cNvSpPr>
                  <p:nvPr/>
                </p:nvSpPr>
                <p:spPr bwMode="hidden">
                  <a:xfrm rot="21136207" flipH="1">
                    <a:off x="21" y="1757"/>
                    <a:ext cx="829"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20" name="Group 53"/>
                <p:cNvGrpSpPr>
                  <a:grpSpLocks/>
                </p:cNvGrpSpPr>
                <p:nvPr/>
              </p:nvGrpSpPr>
              <p:grpSpPr bwMode="auto">
                <a:xfrm>
                  <a:off x="3218" y="556"/>
                  <a:ext cx="843" cy="134"/>
                  <a:chOff x="189" y="1446"/>
                  <a:chExt cx="2150" cy="343"/>
                </a:xfrm>
              </p:grpSpPr>
              <p:sp>
                <p:nvSpPr>
                  <p:cNvPr id="49206" name="Freeform 54"/>
                  <p:cNvSpPr>
                    <a:spLocks/>
                  </p:cNvSpPr>
                  <p:nvPr/>
                </p:nvSpPr>
                <p:spPr bwMode="hidden">
                  <a:xfrm rot="84182" flipH="1">
                    <a:off x="935" y="1463"/>
                    <a:ext cx="1404" cy="22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07" name="Freeform 55"/>
                  <p:cNvSpPr>
                    <a:spLocks/>
                  </p:cNvSpPr>
                  <p:nvPr/>
                </p:nvSpPr>
                <p:spPr bwMode="hidden">
                  <a:xfrm rot="84182" flipH="1">
                    <a:off x="189" y="1444"/>
                    <a:ext cx="755" cy="3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21" name="Group 56"/>
                <p:cNvGrpSpPr>
                  <a:grpSpLocks/>
                </p:cNvGrpSpPr>
                <p:nvPr/>
              </p:nvGrpSpPr>
              <p:grpSpPr bwMode="auto">
                <a:xfrm>
                  <a:off x="3342" y="418"/>
                  <a:ext cx="737" cy="167"/>
                  <a:chOff x="505" y="1094"/>
                  <a:chExt cx="1879" cy="427"/>
                </a:xfrm>
              </p:grpSpPr>
              <p:sp>
                <p:nvSpPr>
                  <p:cNvPr id="49209" name="Freeform 57"/>
                  <p:cNvSpPr>
                    <a:spLocks/>
                  </p:cNvSpPr>
                  <p:nvPr/>
                </p:nvSpPr>
                <p:spPr bwMode="hidden">
                  <a:xfrm rot="802576" flipH="1">
                    <a:off x="1151" y="1306"/>
                    <a:ext cx="1234" cy="21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10" name="Freeform 58"/>
                  <p:cNvSpPr>
                    <a:spLocks/>
                  </p:cNvSpPr>
                  <p:nvPr/>
                </p:nvSpPr>
                <p:spPr bwMode="hidden">
                  <a:xfrm rot="802576" flipH="1">
                    <a:off x="505" y="1095"/>
                    <a:ext cx="662" cy="3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3122" name="Group 59"/>
                <p:cNvGrpSpPr>
                  <a:grpSpLocks/>
                </p:cNvGrpSpPr>
                <p:nvPr/>
              </p:nvGrpSpPr>
              <p:grpSpPr bwMode="auto">
                <a:xfrm>
                  <a:off x="3386" y="341"/>
                  <a:ext cx="725" cy="218"/>
                  <a:chOff x="616" y="899"/>
                  <a:chExt cx="1850" cy="554"/>
                </a:xfrm>
              </p:grpSpPr>
              <p:sp>
                <p:nvSpPr>
                  <p:cNvPr id="49212" name="Freeform 60"/>
                  <p:cNvSpPr>
                    <a:spLocks/>
                  </p:cNvSpPr>
                  <p:nvPr/>
                </p:nvSpPr>
                <p:spPr bwMode="hidden">
                  <a:xfrm rot="1277471" flipH="1">
                    <a:off x="1231" y="1237"/>
                    <a:ext cx="1235" cy="21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13" name="Freeform 61"/>
                  <p:cNvSpPr>
                    <a:spLocks/>
                  </p:cNvSpPr>
                  <p:nvPr/>
                </p:nvSpPr>
                <p:spPr bwMode="hidden">
                  <a:xfrm rot="1277471" flipH="1">
                    <a:off x="615" y="898"/>
                    <a:ext cx="66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3123" name="Group 62"/>
                <p:cNvGrpSpPr>
                  <a:grpSpLocks/>
                </p:cNvGrpSpPr>
                <p:nvPr/>
              </p:nvGrpSpPr>
              <p:grpSpPr bwMode="auto">
                <a:xfrm>
                  <a:off x="3472" y="231"/>
                  <a:ext cx="693" cy="291"/>
                  <a:chOff x="3472" y="231"/>
                  <a:chExt cx="693" cy="291"/>
                </a:xfrm>
              </p:grpSpPr>
              <p:sp>
                <p:nvSpPr>
                  <p:cNvPr id="49215" name="Freeform 63"/>
                  <p:cNvSpPr>
                    <a:spLocks/>
                  </p:cNvSpPr>
                  <p:nvPr/>
                </p:nvSpPr>
                <p:spPr bwMode="hidden">
                  <a:xfrm rot="2028410" flipH="1">
                    <a:off x="3680" y="438"/>
                    <a:ext cx="484"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16" name="Freeform 64"/>
                  <p:cNvSpPr>
                    <a:spLocks/>
                  </p:cNvSpPr>
                  <p:nvPr/>
                </p:nvSpPr>
                <p:spPr bwMode="hidden">
                  <a:xfrm rot="2028410" flipH="1">
                    <a:off x="3472" y="230"/>
                    <a:ext cx="260"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3124" name="Group 65"/>
                <p:cNvGrpSpPr>
                  <a:grpSpLocks/>
                </p:cNvGrpSpPr>
                <p:nvPr/>
              </p:nvGrpSpPr>
              <p:grpSpPr bwMode="auto">
                <a:xfrm>
                  <a:off x="3554" y="118"/>
                  <a:ext cx="664" cy="349"/>
                  <a:chOff x="3554" y="118"/>
                  <a:chExt cx="664" cy="349"/>
                </a:xfrm>
              </p:grpSpPr>
              <p:sp>
                <p:nvSpPr>
                  <p:cNvPr id="49218" name="Freeform 66"/>
                  <p:cNvSpPr>
                    <a:spLocks/>
                  </p:cNvSpPr>
                  <p:nvPr/>
                </p:nvSpPr>
                <p:spPr bwMode="hidden">
                  <a:xfrm rot="2664424" flipH="1">
                    <a:off x="3728" y="383"/>
                    <a:ext cx="490"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19" name="Freeform 67"/>
                  <p:cNvSpPr>
                    <a:spLocks/>
                  </p:cNvSpPr>
                  <p:nvPr/>
                </p:nvSpPr>
                <p:spPr bwMode="hidden">
                  <a:xfrm rot="2664424" flipH="1">
                    <a:off x="3554" y="118"/>
                    <a:ext cx="263"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3125" name="Group 68"/>
                <p:cNvGrpSpPr>
                  <a:grpSpLocks/>
                </p:cNvGrpSpPr>
                <p:nvPr/>
              </p:nvGrpSpPr>
              <p:grpSpPr bwMode="auto">
                <a:xfrm>
                  <a:off x="3784" y="30"/>
                  <a:ext cx="305" cy="593"/>
                  <a:chOff x="1633" y="104"/>
                  <a:chExt cx="778" cy="1512"/>
                </a:xfrm>
              </p:grpSpPr>
              <p:sp>
                <p:nvSpPr>
                  <p:cNvPr id="49221" name="Freeform 69"/>
                  <p:cNvSpPr>
                    <a:spLocks/>
                  </p:cNvSpPr>
                  <p:nvPr/>
                </p:nvSpPr>
                <p:spPr bwMode="hidden">
                  <a:xfrm rot="3473776" flipH="1">
                    <a:off x="1752" y="958"/>
                    <a:ext cx="1101" cy="21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22" name="Freeform 70"/>
                  <p:cNvSpPr>
                    <a:spLocks/>
                  </p:cNvSpPr>
                  <p:nvPr/>
                </p:nvSpPr>
                <p:spPr bwMode="hidden">
                  <a:xfrm rot="3473776" flipH="1">
                    <a:off x="1505" y="231"/>
                    <a:ext cx="591"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3126" name="Group 71"/>
                <p:cNvGrpSpPr>
                  <a:grpSpLocks/>
                </p:cNvGrpSpPr>
                <p:nvPr/>
              </p:nvGrpSpPr>
              <p:grpSpPr bwMode="auto">
                <a:xfrm>
                  <a:off x="3903" y="0"/>
                  <a:ext cx="248" cy="601"/>
                  <a:chOff x="1935" y="28"/>
                  <a:chExt cx="634" cy="1534"/>
                </a:xfrm>
              </p:grpSpPr>
              <p:sp>
                <p:nvSpPr>
                  <p:cNvPr id="49224" name="Freeform 72"/>
                  <p:cNvSpPr>
                    <a:spLocks/>
                  </p:cNvSpPr>
                  <p:nvPr/>
                </p:nvSpPr>
                <p:spPr bwMode="hidden">
                  <a:xfrm rot="4126480" flipH="1">
                    <a:off x="1932" y="924"/>
                    <a:ext cx="1059" cy="21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25" name="Freeform 73"/>
                  <p:cNvSpPr>
                    <a:spLocks/>
                  </p:cNvSpPr>
                  <p:nvPr/>
                </p:nvSpPr>
                <p:spPr bwMode="hidden">
                  <a:xfrm rot="4126480" flipH="1">
                    <a:off x="1820"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grpSp>
              <p:nvGrpSpPr>
                <p:cNvPr id="3127" name="Group 74"/>
                <p:cNvGrpSpPr>
                  <a:grpSpLocks/>
                </p:cNvGrpSpPr>
                <p:nvPr/>
              </p:nvGrpSpPr>
              <p:grpSpPr bwMode="auto">
                <a:xfrm>
                  <a:off x="4251" y="252"/>
                  <a:ext cx="723" cy="222"/>
                  <a:chOff x="2822" y="672"/>
                  <a:chExt cx="1845" cy="566"/>
                </a:xfrm>
              </p:grpSpPr>
              <p:sp>
                <p:nvSpPr>
                  <p:cNvPr id="49227" name="Freeform 75"/>
                  <p:cNvSpPr>
                    <a:spLocks/>
                  </p:cNvSpPr>
                  <p:nvPr/>
                </p:nvSpPr>
                <p:spPr bwMode="hidden">
                  <a:xfrm rot="-1325434">
                    <a:off x="2820" y="1022"/>
                    <a:ext cx="1232" cy="21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28" name="Freeform 76"/>
                  <p:cNvSpPr>
                    <a:spLocks/>
                  </p:cNvSpPr>
                  <p:nvPr/>
                </p:nvSpPr>
                <p:spPr bwMode="hidden">
                  <a:xfrm rot="-1325434">
                    <a:off x="4003" y="673"/>
                    <a:ext cx="662"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28" name="Group 77"/>
                <p:cNvGrpSpPr>
                  <a:grpSpLocks/>
                </p:cNvGrpSpPr>
                <p:nvPr/>
              </p:nvGrpSpPr>
              <p:grpSpPr bwMode="auto">
                <a:xfrm>
                  <a:off x="4196" y="163"/>
                  <a:ext cx="699" cy="282"/>
                  <a:chOff x="2683" y="445"/>
                  <a:chExt cx="1781" cy="717"/>
                </a:xfrm>
              </p:grpSpPr>
              <p:sp>
                <p:nvSpPr>
                  <p:cNvPr id="49230" name="Freeform 78"/>
                  <p:cNvSpPr>
                    <a:spLocks/>
                  </p:cNvSpPr>
                  <p:nvPr/>
                </p:nvSpPr>
                <p:spPr bwMode="hidden">
                  <a:xfrm rot="-1921064">
                    <a:off x="2682" y="946"/>
                    <a:ext cx="1233" cy="21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31" name="Freeform 79"/>
                  <p:cNvSpPr>
                    <a:spLocks/>
                  </p:cNvSpPr>
                  <p:nvPr/>
                </p:nvSpPr>
                <p:spPr bwMode="hidden">
                  <a:xfrm rot="-1921064">
                    <a:off x="3801" y="444"/>
                    <a:ext cx="661"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sp>
              <p:nvSpPr>
                <p:cNvPr id="49232" name="Freeform 80"/>
                <p:cNvSpPr>
                  <a:spLocks/>
                </p:cNvSpPr>
                <p:nvPr/>
              </p:nvSpPr>
              <p:spPr bwMode="hidden">
                <a:xfrm rot="4578755" flipH="1">
                  <a:off x="3968" y="372"/>
                  <a:ext cx="403" cy="5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pPr>
                    <a:defRPr/>
                  </a:pPr>
                  <a:endParaRPr lang="en-US"/>
                </a:p>
              </p:txBody>
            </p:sp>
            <p:sp>
              <p:nvSpPr>
                <p:cNvPr id="49233" name="Freeform 81"/>
                <p:cNvSpPr>
                  <a:spLocks/>
                </p:cNvSpPr>
                <p:nvPr/>
              </p:nvSpPr>
              <p:spPr bwMode="hidden">
                <a:xfrm rot="4578755" flipH="1">
                  <a:off x="3977" y="77"/>
                  <a:ext cx="216" cy="9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p>
              </p:txBody>
            </p:sp>
            <p:grpSp>
              <p:nvGrpSpPr>
                <p:cNvPr id="3131" name="Group 82"/>
                <p:cNvGrpSpPr>
                  <a:grpSpLocks/>
                </p:cNvGrpSpPr>
                <p:nvPr/>
              </p:nvGrpSpPr>
              <p:grpSpPr bwMode="auto">
                <a:xfrm>
                  <a:off x="4242" y="5"/>
                  <a:ext cx="251" cy="596"/>
                  <a:chOff x="2800" y="41"/>
                  <a:chExt cx="640" cy="1520"/>
                </a:xfrm>
              </p:grpSpPr>
              <p:sp>
                <p:nvSpPr>
                  <p:cNvPr id="49235" name="Freeform 83"/>
                  <p:cNvSpPr>
                    <a:spLocks/>
                  </p:cNvSpPr>
                  <p:nvPr/>
                </p:nvSpPr>
                <p:spPr bwMode="hidden">
                  <a:xfrm rot="-3857755">
                    <a:off x="2362" y="936"/>
                    <a:ext cx="1061" cy="1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36" name="Freeform 84"/>
                  <p:cNvSpPr>
                    <a:spLocks/>
                  </p:cNvSpPr>
                  <p:nvPr/>
                </p:nvSpPr>
                <p:spPr bwMode="hidden">
                  <a:xfrm rot="-3857755">
                    <a:off x="3011" y="181"/>
                    <a:ext cx="569" cy="28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32" name="Group 85"/>
                <p:cNvGrpSpPr>
                  <a:grpSpLocks/>
                </p:cNvGrpSpPr>
                <p:nvPr/>
              </p:nvGrpSpPr>
              <p:grpSpPr bwMode="auto">
                <a:xfrm>
                  <a:off x="4295" y="53"/>
                  <a:ext cx="398" cy="574"/>
                  <a:chOff x="2934" y="163"/>
                  <a:chExt cx="1017" cy="1464"/>
                </a:xfrm>
              </p:grpSpPr>
              <p:sp>
                <p:nvSpPr>
                  <p:cNvPr id="49238" name="Freeform 86"/>
                  <p:cNvSpPr>
                    <a:spLocks/>
                  </p:cNvSpPr>
                  <p:nvPr/>
                </p:nvSpPr>
                <p:spPr bwMode="hidden">
                  <a:xfrm rot="-2777260">
                    <a:off x="2493" y="915"/>
                    <a:ext cx="1154"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39" name="Freeform 87"/>
                  <p:cNvSpPr>
                    <a:spLocks/>
                  </p:cNvSpPr>
                  <p:nvPr/>
                </p:nvSpPr>
                <p:spPr bwMode="hidden">
                  <a:xfrm rot="-2777260">
                    <a:off x="3431" y="262"/>
                    <a:ext cx="619" cy="42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33" name="Group 88"/>
                <p:cNvGrpSpPr>
                  <a:grpSpLocks/>
                </p:cNvGrpSpPr>
                <p:nvPr/>
              </p:nvGrpSpPr>
              <p:grpSpPr bwMode="auto">
                <a:xfrm>
                  <a:off x="4215" y="2"/>
                  <a:ext cx="95" cy="567"/>
                  <a:chOff x="2730" y="32"/>
                  <a:chExt cx="243" cy="1448"/>
                </a:xfrm>
              </p:grpSpPr>
              <p:sp>
                <p:nvSpPr>
                  <p:cNvPr id="49241" name="Freeform 89"/>
                  <p:cNvSpPr>
                    <a:spLocks/>
                  </p:cNvSpPr>
                  <p:nvPr/>
                </p:nvSpPr>
                <p:spPr bwMode="hidden">
                  <a:xfrm rot="-4903748">
                    <a:off x="2297" y="959"/>
                    <a:ext cx="954" cy="8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42" name="Freeform 90"/>
                  <p:cNvSpPr>
                    <a:spLocks/>
                  </p:cNvSpPr>
                  <p:nvPr/>
                </p:nvSpPr>
                <p:spPr bwMode="hidden">
                  <a:xfrm rot="-4903748">
                    <a:off x="2650" y="222"/>
                    <a:ext cx="511" cy="13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p>
                </p:txBody>
              </p:sp>
            </p:grpSp>
            <p:grpSp>
              <p:nvGrpSpPr>
                <p:cNvPr id="3134" name="Group 91"/>
                <p:cNvGrpSpPr>
                  <a:grpSpLocks/>
                </p:cNvGrpSpPr>
                <p:nvPr/>
              </p:nvGrpSpPr>
              <p:grpSpPr bwMode="auto">
                <a:xfrm>
                  <a:off x="3514" y="683"/>
                  <a:ext cx="425" cy="960"/>
                  <a:chOff x="943" y="1769"/>
                  <a:chExt cx="1085" cy="2450"/>
                </a:xfrm>
              </p:grpSpPr>
              <p:sp>
                <p:nvSpPr>
                  <p:cNvPr id="49244" name="Freeform 92"/>
                  <p:cNvSpPr>
                    <a:spLocks/>
                  </p:cNvSpPr>
                  <p:nvPr/>
                </p:nvSpPr>
                <p:spPr bwMode="hidden">
                  <a:xfrm rot="18335692" flipH="1">
                    <a:off x="1009" y="2474"/>
                    <a:ext cx="172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45" name="Freeform 93"/>
                  <p:cNvSpPr>
                    <a:spLocks/>
                  </p:cNvSpPr>
                  <p:nvPr/>
                </p:nvSpPr>
                <p:spPr bwMode="hidden">
                  <a:xfrm rot="18335692" flipH="1">
                    <a:off x="725" y="3509"/>
                    <a:ext cx="925"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35" name="Group 94"/>
                <p:cNvGrpSpPr>
                  <a:grpSpLocks/>
                </p:cNvGrpSpPr>
                <p:nvPr/>
              </p:nvGrpSpPr>
              <p:grpSpPr bwMode="auto">
                <a:xfrm>
                  <a:off x="3715" y="748"/>
                  <a:ext cx="300" cy="930"/>
                  <a:chOff x="1455" y="1936"/>
                  <a:chExt cx="766" cy="2373"/>
                </a:xfrm>
              </p:grpSpPr>
              <p:sp>
                <p:nvSpPr>
                  <p:cNvPr id="49247" name="Freeform 95"/>
                  <p:cNvSpPr>
                    <a:spLocks/>
                  </p:cNvSpPr>
                  <p:nvPr/>
                </p:nvSpPr>
                <p:spPr bwMode="hidden">
                  <a:xfrm rot="17542885" flipH="1">
                    <a:off x="1268" y="2577"/>
                    <a:ext cx="159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48" name="Freeform 96"/>
                  <p:cNvSpPr>
                    <a:spLocks/>
                  </p:cNvSpPr>
                  <p:nvPr/>
                </p:nvSpPr>
                <p:spPr bwMode="hidden">
                  <a:xfrm rot="17542885" flipH="1">
                    <a:off x="1274" y="3635"/>
                    <a:ext cx="854"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36" name="Group 97"/>
                <p:cNvGrpSpPr>
                  <a:grpSpLocks/>
                </p:cNvGrpSpPr>
                <p:nvPr/>
              </p:nvGrpSpPr>
              <p:grpSpPr bwMode="auto">
                <a:xfrm rot="88588">
                  <a:off x="3923" y="769"/>
                  <a:ext cx="180" cy="913"/>
                  <a:chOff x="1956" y="1990"/>
                  <a:chExt cx="492" cy="2604"/>
                </a:xfrm>
              </p:grpSpPr>
              <p:sp>
                <p:nvSpPr>
                  <p:cNvPr id="49250" name="Freeform 98"/>
                  <p:cNvSpPr>
                    <a:spLocks/>
                  </p:cNvSpPr>
                  <p:nvPr/>
                </p:nvSpPr>
                <p:spPr bwMode="hidden">
                  <a:xfrm rot="16782062" flipH="1">
                    <a:off x="1438" y="2692"/>
                    <a:ext cx="1712" cy="30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49251" name="Freeform 99"/>
                  <p:cNvSpPr>
                    <a:spLocks/>
                  </p:cNvSpPr>
                  <p:nvPr/>
                </p:nvSpPr>
                <p:spPr bwMode="hidden">
                  <a:xfrm rot="16782062" flipH="1">
                    <a:off x="1730" y="3897"/>
                    <a:ext cx="917" cy="47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37" name="Group 100"/>
                <p:cNvGrpSpPr>
                  <a:grpSpLocks/>
                </p:cNvGrpSpPr>
                <p:nvPr/>
              </p:nvGrpSpPr>
              <p:grpSpPr bwMode="auto">
                <a:xfrm>
                  <a:off x="4451" y="662"/>
                  <a:ext cx="442" cy="951"/>
                  <a:chOff x="3334" y="1717"/>
                  <a:chExt cx="1125" cy="2426"/>
                </a:xfrm>
              </p:grpSpPr>
              <p:sp>
                <p:nvSpPr>
                  <p:cNvPr id="49253" name="Freeform 101"/>
                  <p:cNvSpPr>
                    <a:spLocks/>
                  </p:cNvSpPr>
                  <p:nvPr/>
                </p:nvSpPr>
                <p:spPr bwMode="hidden">
                  <a:xfrm rot="3144576">
                    <a:off x="2627" y="2423"/>
                    <a:ext cx="1723"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49254" name="Freeform 102"/>
                  <p:cNvSpPr>
                    <a:spLocks/>
                  </p:cNvSpPr>
                  <p:nvPr/>
                </p:nvSpPr>
                <p:spPr bwMode="hidden">
                  <a:xfrm rot="3144576">
                    <a:off x="3752" y="3435"/>
                    <a:ext cx="925" cy="49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38" name="Group 103"/>
                <p:cNvGrpSpPr>
                  <a:grpSpLocks/>
                </p:cNvGrpSpPr>
                <p:nvPr/>
              </p:nvGrpSpPr>
              <p:grpSpPr bwMode="auto">
                <a:xfrm>
                  <a:off x="4391" y="721"/>
                  <a:ext cx="347" cy="951"/>
                  <a:chOff x="3181" y="1866"/>
                  <a:chExt cx="883" cy="2426"/>
                </a:xfrm>
              </p:grpSpPr>
              <p:sp>
                <p:nvSpPr>
                  <p:cNvPr id="49256" name="Freeform 104"/>
                  <p:cNvSpPr>
                    <a:spLocks/>
                  </p:cNvSpPr>
                  <p:nvPr/>
                </p:nvSpPr>
                <p:spPr bwMode="hidden">
                  <a:xfrm rot="3745735">
                    <a:off x="2506" y="2539"/>
                    <a:ext cx="1649"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49257" name="Freeform 105"/>
                  <p:cNvSpPr>
                    <a:spLocks/>
                  </p:cNvSpPr>
                  <p:nvPr/>
                </p:nvSpPr>
                <p:spPr bwMode="hidden">
                  <a:xfrm rot="3745735">
                    <a:off x="3387" y="3613"/>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grpSp>
            <p:grpSp>
              <p:nvGrpSpPr>
                <p:cNvPr id="3139" name="Group 106"/>
                <p:cNvGrpSpPr>
                  <a:grpSpLocks/>
                </p:cNvGrpSpPr>
                <p:nvPr/>
              </p:nvGrpSpPr>
              <p:grpSpPr bwMode="auto">
                <a:xfrm>
                  <a:off x="4323" y="767"/>
                  <a:ext cx="243" cy="935"/>
                  <a:chOff x="3006" y="1983"/>
                  <a:chExt cx="619" cy="2386"/>
                </a:xfrm>
              </p:grpSpPr>
              <p:sp>
                <p:nvSpPr>
                  <p:cNvPr id="49259" name="Freeform 107"/>
                  <p:cNvSpPr>
                    <a:spLocks/>
                  </p:cNvSpPr>
                  <p:nvPr/>
                </p:nvSpPr>
                <p:spPr bwMode="hidden">
                  <a:xfrm rot="4286818">
                    <a:off x="2328" y="2659"/>
                    <a:ext cx="1600" cy="24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49260" name="Freeform 108"/>
                  <p:cNvSpPr>
                    <a:spLocks/>
                  </p:cNvSpPr>
                  <p:nvPr/>
                </p:nvSpPr>
                <p:spPr bwMode="hidden">
                  <a:xfrm rot="4286818">
                    <a:off x="3001" y="3744"/>
                    <a:ext cx="86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nvGrpSpPr>
                <p:cNvPr id="3140" name="Group 109"/>
                <p:cNvGrpSpPr>
                  <a:grpSpLocks/>
                </p:cNvGrpSpPr>
                <p:nvPr/>
              </p:nvGrpSpPr>
              <p:grpSpPr bwMode="auto">
                <a:xfrm>
                  <a:off x="4249" y="813"/>
                  <a:ext cx="159" cy="870"/>
                  <a:chOff x="2819" y="2101"/>
                  <a:chExt cx="405" cy="2219"/>
                </a:xfrm>
              </p:grpSpPr>
              <p:sp>
                <p:nvSpPr>
                  <p:cNvPr id="49262" name="Freeform 110"/>
                  <p:cNvSpPr>
                    <a:spLocks/>
                  </p:cNvSpPr>
                  <p:nvPr/>
                </p:nvSpPr>
                <p:spPr bwMode="hidden">
                  <a:xfrm rot="4898956">
                    <a:off x="2208" y="2711"/>
                    <a:ext cx="1469" cy="2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p>
                </p:txBody>
              </p:sp>
              <p:sp>
                <p:nvSpPr>
                  <p:cNvPr id="49263" name="Freeform 111"/>
                  <p:cNvSpPr>
                    <a:spLocks/>
                  </p:cNvSpPr>
                  <p:nvPr/>
                </p:nvSpPr>
                <p:spPr bwMode="hidden">
                  <a:xfrm rot="4898956">
                    <a:off x="2637" y="3730"/>
                    <a:ext cx="78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nvGrpSpPr>
                <p:cNvPr id="3141" name="Group 112"/>
                <p:cNvGrpSpPr>
                  <a:grpSpLocks/>
                </p:cNvGrpSpPr>
                <p:nvPr/>
              </p:nvGrpSpPr>
              <p:grpSpPr bwMode="auto">
                <a:xfrm>
                  <a:off x="4045" y="826"/>
                  <a:ext cx="167" cy="857"/>
                  <a:chOff x="2287" y="2135"/>
                  <a:chExt cx="426" cy="2185"/>
                </a:xfrm>
              </p:grpSpPr>
              <p:sp>
                <p:nvSpPr>
                  <p:cNvPr id="49265" name="Freeform 113"/>
                  <p:cNvSpPr>
                    <a:spLocks/>
                  </p:cNvSpPr>
                  <p:nvPr/>
                </p:nvSpPr>
                <p:spPr bwMode="hidden">
                  <a:xfrm rot="5755659">
                    <a:off x="1902" y="2759"/>
                    <a:ext cx="1435" cy="1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pPr>
                      <a:defRPr/>
                    </a:pPr>
                    <a:endParaRPr lang="en-US"/>
                  </a:p>
                </p:txBody>
              </p:sp>
              <p:sp>
                <p:nvSpPr>
                  <p:cNvPr id="49266" name="Freeform 114"/>
                  <p:cNvSpPr>
                    <a:spLocks/>
                  </p:cNvSpPr>
                  <p:nvPr/>
                </p:nvSpPr>
                <p:spPr bwMode="hidden">
                  <a:xfrm rot="5755659">
                    <a:off x="2050" y="3786"/>
                    <a:ext cx="770" cy="294"/>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p>
                </p:txBody>
              </p:sp>
            </p:grpSp>
          </p:grpSp>
          <p:sp>
            <p:nvSpPr>
              <p:cNvPr id="49267" name="Freeform 115"/>
              <p:cNvSpPr>
                <a:spLocks/>
              </p:cNvSpPr>
              <p:nvPr/>
            </p:nvSpPr>
            <p:spPr bwMode="hidden">
              <a:xfrm flipH="1">
                <a:off x="3873" y="934"/>
                <a:ext cx="190"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49268" name="Arc 116"/>
              <p:cNvSpPr>
                <a:spLocks/>
              </p:cNvSpPr>
              <p:nvPr/>
            </p:nvSpPr>
            <p:spPr bwMode="hidden">
              <a:xfrm flipH="1">
                <a:off x="3527" y="725"/>
                <a:ext cx="833" cy="903"/>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pPr>
                  <a:defRPr/>
                </a:pPr>
                <a:endParaRPr lang="en-US"/>
              </a:p>
            </p:txBody>
          </p:sp>
          <p:sp>
            <p:nvSpPr>
              <p:cNvPr id="49269" name="Arc 117"/>
              <p:cNvSpPr>
                <a:spLocks/>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pPr>
                  <a:defRPr/>
                </a:pPr>
                <a:endParaRPr lang="en-US"/>
              </a:p>
            </p:txBody>
          </p:sp>
          <p:sp>
            <p:nvSpPr>
              <p:cNvPr id="49270" name="Arc 118"/>
              <p:cNvSpPr>
                <a:spLocks/>
              </p:cNvSpPr>
              <p:nvPr/>
            </p:nvSpPr>
            <p:spPr bwMode="hidden">
              <a:xfrm flipH="1">
                <a:off x="3612" y="580"/>
                <a:ext cx="486"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pPr>
                  <a:defRPr/>
                </a:pPr>
                <a:endParaRPr lang="en-US"/>
              </a:p>
            </p:txBody>
          </p:sp>
          <p:sp>
            <p:nvSpPr>
              <p:cNvPr id="49271" name="Arc 119"/>
              <p:cNvSpPr>
                <a:spLocks/>
              </p:cNvSpPr>
              <p:nvPr/>
            </p:nvSpPr>
            <p:spPr bwMode="hidden">
              <a:xfrm flipH="1">
                <a:off x="3267" y="628"/>
                <a:ext cx="791" cy="931"/>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pPr>
                  <a:defRPr/>
                </a:pPr>
                <a:endParaRPr lang="en-US"/>
              </a:p>
            </p:txBody>
          </p:sp>
          <p:sp>
            <p:nvSpPr>
              <p:cNvPr id="49272" name="Arc 120"/>
              <p:cNvSpPr>
                <a:spLocks/>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pPr>
                  <a:defRPr/>
                </a:pPr>
                <a:endParaRPr lang="en-US"/>
              </a:p>
            </p:txBody>
          </p:sp>
          <p:sp>
            <p:nvSpPr>
              <p:cNvPr id="49273" name="Arc 121"/>
              <p:cNvSpPr>
                <a:spLocks/>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p>
            </p:txBody>
          </p:sp>
          <p:sp>
            <p:nvSpPr>
              <p:cNvPr id="49274" name="Arc 122"/>
              <p:cNvSpPr>
                <a:spLocks/>
              </p:cNvSpPr>
              <p:nvPr/>
            </p:nvSpPr>
            <p:spPr bwMode="hidden">
              <a:xfrm>
                <a:off x="4269" y="585"/>
                <a:ext cx="393"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pPr>
                  <a:defRPr/>
                </a:pPr>
                <a:endParaRPr lang="en-US"/>
              </a:p>
            </p:txBody>
          </p:sp>
          <p:sp>
            <p:nvSpPr>
              <p:cNvPr id="49275" name="Arc 123"/>
              <p:cNvSpPr>
                <a:spLocks/>
              </p:cNvSpPr>
              <p:nvPr/>
            </p:nvSpPr>
            <p:spPr bwMode="hidden">
              <a:xfrm>
                <a:off x="4302" y="463"/>
                <a:ext cx="55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p>
            </p:txBody>
          </p:sp>
          <p:sp>
            <p:nvSpPr>
              <p:cNvPr id="49276" name="Freeform 124"/>
              <p:cNvSpPr>
                <a:spLocks/>
              </p:cNvSpPr>
              <p:nvPr/>
            </p:nvSpPr>
            <p:spPr bwMode="hidden">
              <a:xfrm>
                <a:off x="4410" y="1033"/>
                <a:ext cx="189"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49277" name="Freeform 125"/>
              <p:cNvSpPr>
                <a:spLocks/>
              </p:cNvSpPr>
              <p:nvPr/>
            </p:nvSpPr>
            <p:spPr bwMode="hidden">
              <a:xfrm rot="19660755" flipV="1">
                <a:off x="4114" y="843"/>
                <a:ext cx="172" cy="32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sp>
            <p:nvSpPr>
              <p:cNvPr id="49278" name="Arc 126"/>
              <p:cNvSpPr>
                <a:spLocks/>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pPr>
                  <a:defRPr/>
                </a:pPr>
                <a:endParaRPr lang="en-US"/>
              </a:p>
            </p:txBody>
          </p:sp>
          <p:sp>
            <p:nvSpPr>
              <p:cNvPr id="49279" name="Arc 127"/>
              <p:cNvSpPr>
                <a:spLocks/>
              </p:cNvSpPr>
              <p:nvPr/>
            </p:nvSpPr>
            <p:spPr bwMode="hidden">
              <a:xfrm flipH="1">
                <a:off x="3426" y="122"/>
                <a:ext cx="724" cy="903"/>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pPr>
                  <a:defRPr/>
                </a:pPr>
                <a:endParaRPr lang="en-US"/>
              </a:p>
            </p:txBody>
          </p:sp>
          <p:sp>
            <p:nvSpPr>
              <p:cNvPr id="49280" name="Arc 128"/>
              <p:cNvSpPr>
                <a:spLocks/>
              </p:cNvSpPr>
              <p:nvPr/>
            </p:nvSpPr>
            <p:spPr bwMode="hidden">
              <a:xfrm>
                <a:off x="4199" y="502"/>
                <a:ext cx="298" cy="903"/>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pPr>
                  <a:defRPr/>
                </a:pPr>
                <a:endParaRPr lang="en-US"/>
              </a:p>
            </p:txBody>
          </p:sp>
          <p:sp>
            <p:nvSpPr>
              <p:cNvPr id="49281" name="Freeform 129"/>
              <p:cNvSpPr>
                <a:spLocks/>
              </p:cNvSpPr>
              <p:nvPr/>
            </p:nvSpPr>
            <p:spPr bwMode="hidden">
              <a:xfrm flipH="1">
                <a:off x="3307" y="981"/>
                <a:ext cx="426" cy="59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49282" name="Freeform 130"/>
              <p:cNvSpPr>
                <a:spLocks/>
              </p:cNvSpPr>
              <p:nvPr/>
            </p:nvSpPr>
            <p:spPr bwMode="hidden">
              <a:xfrm flipH="1">
                <a:off x="3507" y="350"/>
                <a:ext cx="273"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49283" name="Freeform 131"/>
              <p:cNvSpPr>
                <a:spLocks/>
              </p:cNvSpPr>
              <p:nvPr/>
            </p:nvSpPr>
            <p:spPr bwMode="hidden">
              <a:xfrm flipH="1">
                <a:off x="3821" y="172"/>
                <a:ext cx="164"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49284" name="Freeform 132"/>
              <p:cNvSpPr>
                <a:spLocks/>
              </p:cNvSpPr>
              <p:nvPr/>
            </p:nvSpPr>
            <p:spPr bwMode="hidden">
              <a:xfrm>
                <a:off x="4841" y="894"/>
                <a:ext cx="395" cy="6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p>
            </p:txBody>
          </p:sp>
          <p:sp>
            <p:nvSpPr>
              <p:cNvPr id="49285" name="Freeform 133"/>
              <p:cNvSpPr>
                <a:spLocks/>
              </p:cNvSpPr>
              <p:nvPr/>
            </p:nvSpPr>
            <p:spPr bwMode="hidden">
              <a:xfrm>
                <a:off x="4636" y="576"/>
                <a:ext cx="594" cy="41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49286" name="Freeform 134"/>
              <p:cNvSpPr>
                <a:spLocks/>
              </p:cNvSpPr>
              <p:nvPr/>
            </p:nvSpPr>
            <p:spPr bwMode="hidden">
              <a:xfrm>
                <a:off x="4658" y="132"/>
                <a:ext cx="260" cy="561"/>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p>
            </p:txBody>
          </p:sp>
          <p:sp>
            <p:nvSpPr>
              <p:cNvPr id="49287" name="Freeform 135"/>
              <p:cNvSpPr>
                <a:spLocks/>
              </p:cNvSpPr>
              <p:nvPr/>
            </p:nvSpPr>
            <p:spPr bwMode="hidden">
              <a:xfrm rot="20253369">
                <a:off x="4401" y="599"/>
                <a:ext cx="175"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sp>
            <p:nvSpPr>
              <p:cNvPr id="49288" name="Freeform 136"/>
              <p:cNvSpPr>
                <a:spLocks/>
              </p:cNvSpPr>
              <p:nvPr/>
            </p:nvSpPr>
            <p:spPr bwMode="hidden">
              <a:xfrm rot="1346631" flipH="1">
                <a:off x="3783" y="589"/>
                <a:ext cx="172" cy="33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p>
            </p:txBody>
          </p:sp>
        </p:grpSp>
      </p:grpSp>
      <p:sp>
        <p:nvSpPr>
          <p:cNvPr id="3075"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9291" name="Rectangle 13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en-US"/>
          </a:p>
        </p:txBody>
      </p:sp>
      <p:sp>
        <p:nvSpPr>
          <p:cNvPr id="49292" name="Rectangle 1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endParaRPr lang="en-US"/>
          </a:p>
        </p:txBody>
      </p:sp>
      <p:sp>
        <p:nvSpPr>
          <p:cNvPr id="49293" name="Rectangle 14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E1593842-7C4A-46E1-BDA3-9B8FA1A0161C}"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92"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ransition spd="slow">
    <p:split dir="in"/>
  </p:transition>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itchFamily="34" charset="0"/>
        </a:defRPr>
      </a:lvl2pPr>
      <a:lvl3pPr algn="l" rtl="0" eaLnBrk="0" fontAlgn="base" hangingPunct="0">
        <a:spcBef>
          <a:spcPct val="0"/>
        </a:spcBef>
        <a:spcAft>
          <a:spcPct val="0"/>
        </a:spcAft>
        <a:defRPr sz="4400">
          <a:solidFill>
            <a:schemeClr val="tx2"/>
          </a:solidFill>
          <a:latin typeface="Arial Black" pitchFamily="34" charset="0"/>
        </a:defRPr>
      </a:lvl3pPr>
      <a:lvl4pPr algn="l" rtl="0" eaLnBrk="0" fontAlgn="base" hangingPunct="0">
        <a:spcBef>
          <a:spcPct val="0"/>
        </a:spcBef>
        <a:spcAft>
          <a:spcPct val="0"/>
        </a:spcAft>
        <a:defRPr sz="4400">
          <a:solidFill>
            <a:schemeClr val="tx2"/>
          </a:solidFill>
          <a:latin typeface="Arial Black" pitchFamily="34" charset="0"/>
        </a:defRPr>
      </a:lvl4pPr>
      <a:lvl5pPr algn="l" rtl="0" eaLnBrk="0" fontAlgn="base" hangingPunct="0">
        <a:spcBef>
          <a:spcPct val="0"/>
        </a:spcBef>
        <a:spcAft>
          <a:spcPct val="0"/>
        </a:spcAft>
        <a:defRPr sz="4400">
          <a:solidFill>
            <a:schemeClr val="tx2"/>
          </a:solidFill>
          <a:latin typeface="Arial Black" pitchFamily="34" charset="0"/>
        </a:defRPr>
      </a:lvl5pPr>
      <a:lvl6pPr marL="457200" algn="l" rtl="0" fontAlgn="base">
        <a:spcBef>
          <a:spcPct val="0"/>
        </a:spcBef>
        <a:spcAft>
          <a:spcPct val="0"/>
        </a:spcAft>
        <a:defRPr sz="4400">
          <a:solidFill>
            <a:schemeClr val="tx2"/>
          </a:solidFill>
          <a:latin typeface="Arial Black" pitchFamily="34" charset="0"/>
        </a:defRPr>
      </a:lvl6pPr>
      <a:lvl7pPr marL="914400" algn="l" rtl="0" fontAlgn="base">
        <a:spcBef>
          <a:spcPct val="0"/>
        </a:spcBef>
        <a:spcAft>
          <a:spcPct val="0"/>
        </a:spcAft>
        <a:defRPr sz="4400">
          <a:solidFill>
            <a:schemeClr val="tx2"/>
          </a:solidFill>
          <a:latin typeface="Arial Black" pitchFamily="34" charset="0"/>
        </a:defRPr>
      </a:lvl7pPr>
      <a:lvl8pPr marL="1371600" algn="l" rtl="0" fontAlgn="base">
        <a:spcBef>
          <a:spcPct val="0"/>
        </a:spcBef>
        <a:spcAft>
          <a:spcPct val="0"/>
        </a:spcAft>
        <a:defRPr sz="4400">
          <a:solidFill>
            <a:schemeClr val="tx2"/>
          </a:solidFill>
          <a:latin typeface="Arial Black" pitchFamily="34" charset="0"/>
        </a:defRPr>
      </a:lvl8pPr>
      <a:lvl9pPr marL="1828800" algn="l"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Font typeface="Times New Roman" pitchFamily="18" charset="0"/>
        <a:buChar char="−"/>
        <a:defRPr sz="2000">
          <a:solidFill>
            <a:schemeClr val="tx1"/>
          </a:solidFill>
          <a:latin typeface="+mn-lt"/>
        </a:defRPr>
      </a:lvl4pPr>
      <a:lvl5pPr marL="2057400" indent="-228600" algn="l" rtl="0" eaLnBrk="0" fontAlgn="base" hangingPunct="0">
        <a:spcBef>
          <a:spcPct val="20000"/>
        </a:spcBef>
        <a:spcAft>
          <a:spcPct val="0"/>
        </a:spcAft>
        <a:buFont typeface="Times New Roman" pitchFamily="18" charset="0"/>
        <a:buChar char="–"/>
        <a:defRPr sz="2000">
          <a:solidFill>
            <a:schemeClr val="tx1"/>
          </a:solidFill>
          <a:latin typeface="+mn-lt"/>
        </a:defRPr>
      </a:lvl5pPr>
      <a:lvl6pPr marL="2514600" indent="-228600" algn="l" rtl="0" fontAlgn="base">
        <a:spcBef>
          <a:spcPct val="20000"/>
        </a:spcBef>
        <a:spcAft>
          <a:spcPct val="0"/>
        </a:spcAft>
        <a:buFont typeface="Times New Roman" pitchFamily="18" charset="0"/>
        <a:buChar char="–"/>
        <a:defRPr sz="2000">
          <a:solidFill>
            <a:schemeClr val="tx1"/>
          </a:solidFill>
          <a:latin typeface="+mn-lt"/>
        </a:defRPr>
      </a:lvl6pPr>
      <a:lvl7pPr marL="2971800" indent="-228600" algn="l" rtl="0" fontAlgn="base">
        <a:spcBef>
          <a:spcPct val="20000"/>
        </a:spcBef>
        <a:spcAft>
          <a:spcPct val="0"/>
        </a:spcAft>
        <a:buFont typeface="Times New Roman" pitchFamily="18" charset="0"/>
        <a:buChar char="–"/>
        <a:defRPr sz="2000">
          <a:solidFill>
            <a:schemeClr val="tx1"/>
          </a:solidFill>
          <a:latin typeface="+mn-lt"/>
        </a:defRPr>
      </a:lvl7pPr>
      <a:lvl8pPr marL="3429000" indent="-228600" algn="l" rtl="0" fontAlgn="base">
        <a:spcBef>
          <a:spcPct val="20000"/>
        </a:spcBef>
        <a:spcAft>
          <a:spcPct val="0"/>
        </a:spcAft>
        <a:buFont typeface="Times New Roman" pitchFamily="18" charset="0"/>
        <a:buChar char="–"/>
        <a:defRPr sz="2000">
          <a:solidFill>
            <a:schemeClr val="tx1"/>
          </a:solidFill>
          <a:latin typeface="+mn-lt"/>
        </a:defRPr>
      </a:lvl8pPr>
      <a:lvl9pPr marL="3886200" indent="-228600" algn="l" rtl="0" fontAlgn="base">
        <a:spcBef>
          <a:spcPct val="20000"/>
        </a:spcBef>
        <a:spcAft>
          <a:spcPct val="0"/>
        </a:spcAft>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0825" cy="6851650"/>
            <a:chOff x="0" y="0"/>
            <a:chExt cx="5758" cy="4316"/>
          </a:xfrm>
        </p:grpSpPr>
        <p:sp>
          <p:nvSpPr>
            <p:cNvPr id="52227"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28"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29"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30"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en-US"/>
            </a:p>
          </p:txBody>
        </p:sp>
        <p:sp>
          <p:nvSpPr>
            <p:cNvPr id="52231"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32"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33"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34"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35"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36"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en-US"/>
            </a:p>
          </p:txBody>
        </p:sp>
        <p:sp>
          <p:nvSpPr>
            <p:cNvPr id="52237"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en-US"/>
            </a:p>
          </p:txBody>
        </p:sp>
        <p:sp>
          <p:nvSpPr>
            <p:cNvPr id="52238"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en-US"/>
            </a:p>
          </p:txBody>
        </p:sp>
        <p:grpSp>
          <p:nvGrpSpPr>
            <p:cNvPr id="4116" name="Group 15"/>
            <p:cNvGrpSpPr>
              <a:grpSpLocks/>
            </p:cNvGrpSpPr>
            <p:nvPr/>
          </p:nvGrpSpPr>
          <p:grpSpPr bwMode="auto">
            <a:xfrm>
              <a:off x="192" y="2284"/>
              <a:ext cx="1254" cy="923"/>
              <a:chOff x="192" y="2284"/>
              <a:chExt cx="1254" cy="923"/>
            </a:xfrm>
          </p:grpSpPr>
          <p:sp>
            <p:nvSpPr>
              <p:cNvPr id="52240"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en-US"/>
              </a:p>
            </p:txBody>
          </p:sp>
          <p:sp>
            <p:nvSpPr>
              <p:cNvPr id="52241"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42"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en-US"/>
              </a:p>
            </p:txBody>
          </p:sp>
          <p:sp>
            <p:nvSpPr>
              <p:cNvPr id="52243"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44"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45"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46"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47"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48"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49"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0"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1"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2"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3"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4"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5"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6"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7"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8"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59"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52260"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en-US"/>
              </a:p>
            </p:txBody>
          </p:sp>
          <p:sp>
            <p:nvSpPr>
              <p:cNvPr id="52261"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en-US"/>
              </a:p>
            </p:txBody>
          </p:sp>
          <p:sp>
            <p:nvSpPr>
              <p:cNvPr id="52262"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en-US"/>
              </a:p>
            </p:txBody>
          </p:sp>
          <p:sp>
            <p:nvSpPr>
              <p:cNvPr id="52263"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en-US"/>
              </a:p>
            </p:txBody>
          </p:sp>
          <p:sp>
            <p:nvSpPr>
              <p:cNvPr id="52264"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en-US"/>
              </a:p>
            </p:txBody>
          </p:sp>
        </p:grpSp>
      </p:grpSp>
      <p:sp>
        <p:nvSpPr>
          <p:cNvPr id="52265"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2266"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267"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latin typeface="+mn-lt"/>
              </a:defRPr>
            </a:lvl1pPr>
          </a:lstStyle>
          <a:p>
            <a:pPr>
              <a:defRPr/>
            </a:pPr>
            <a:endParaRPr lang="en-US"/>
          </a:p>
        </p:txBody>
      </p:sp>
      <p:sp>
        <p:nvSpPr>
          <p:cNvPr id="52268"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latin typeface="+mn-lt"/>
              </a:defRPr>
            </a:lvl1pPr>
          </a:lstStyle>
          <a:p>
            <a:pPr>
              <a:defRPr/>
            </a:pPr>
            <a:endParaRPr lang="en-US"/>
          </a:p>
        </p:txBody>
      </p:sp>
      <p:sp>
        <p:nvSpPr>
          <p:cNvPr id="52269"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latin typeface="+mn-lt"/>
              </a:defRPr>
            </a:lvl1pPr>
          </a:lstStyle>
          <a:p>
            <a:pPr>
              <a:defRPr/>
            </a:pPr>
            <a:fld id="{14751448-D1DD-4F83-9EC7-76EAD6DFFD2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93"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ransition spd="slow">
    <p:split dir="in"/>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5299"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300"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mn-lt"/>
              </a:defRPr>
            </a:lvl1pPr>
          </a:lstStyle>
          <a:p>
            <a:pPr>
              <a:defRPr/>
            </a:pPr>
            <a:endParaRPr lang="en-US"/>
          </a:p>
        </p:txBody>
      </p:sp>
      <p:sp>
        <p:nvSpPr>
          <p:cNvPr id="5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mn-lt"/>
              </a:defRPr>
            </a:lvl1pPr>
          </a:lstStyle>
          <a:p>
            <a:pPr>
              <a:defRPr/>
            </a:pPr>
            <a:endParaRPr lang="en-US"/>
          </a:p>
        </p:txBody>
      </p:sp>
      <p:sp>
        <p:nvSpPr>
          <p:cNvPr id="55302"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latin typeface="+mn-lt"/>
              </a:defRPr>
            </a:lvl1pPr>
          </a:lstStyle>
          <a:p>
            <a:pPr>
              <a:defRPr/>
            </a:pPr>
            <a:fld id="{19390BD7-1609-4658-973B-7B2474CA1615}"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ransition spd="slow">
    <p:split dir="in"/>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1588" y="0"/>
            <a:ext cx="9148762" cy="6851650"/>
            <a:chOff x="1" y="0"/>
            <a:chExt cx="5763" cy="4316"/>
          </a:xfrm>
        </p:grpSpPr>
        <p:sp>
          <p:nvSpPr>
            <p:cNvPr id="5837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5837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5837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6155" name="Group 6"/>
            <p:cNvGrpSpPr>
              <a:grpSpLocks/>
            </p:cNvGrpSpPr>
            <p:nvPr/>
          </p:nvGrpSpPr>
          <p:grpSpPr bwMode="auto">
            <a:xfrm>
              <a:off x="288" y="0"/>
              <a:ext cx="5098" cy="4316"/>
              <a:chOff x="288" y="0"/>
              <a:chExt cx="5098" cy="4316"/>
            </a:xfrm>
          </p:grpSpPr>
          <p:sp>
            <p:nvSpPr>
              <p:cNvPr id="5837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7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7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7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7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8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8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8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8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8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8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8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5838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5838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5838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5839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5839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5839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5839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5839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5839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5839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5839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5839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6167" name="Group 31"/>
            <p:cNvGrpSpPr>
              <a:grpSpLocks/>
            </p:cNvGrpSpPr>
            <p:nvPr/>
          </p:nvGrpSpPr>
          <p:grpSpPr bwMode="auto">
            <a:xfrm>
              <a:off x="1" y="392"/>
              <a:ext cx="5758" cy="1571"/>
              <a:chOff x="1" y="392"/>
              <a:chExt cx="5758" cy="1571"/>
            </a:xfrm>
          </p:grpSpPr>
          <p:sp>
            <p:nvSpPr>
              <p:cNvPr id="5840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5840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5840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5840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5840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5840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5840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58407"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58408"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latin typeface="+mn-lt"/>
              </a:defRPr>
            </a:lvl1pPr>
          </a:lstStyle>
          <a:p>
            <a:pPr>
              <a:defRPr/>
            </a:pPr>
            <a:endParaRPr lang="en-US"/>
          </a:p>
        </p:txBody>
      </p:sp>
      <p:sp>
        <p:nvSpPr>
          <p:cNvPr id="58409"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latin typeface="+mn-lt"/>
              </a:defRPr>
            </a:lvl1pPr>
          </a:lstStyle>
          <a:p>
            <a:pPr>
              <a:defRPr/>
            </a:pPr>
            <a:endParaRPr lang="en-US"/>
          </a:p>
        </p:txBody>
      </p:sp>
      <p:sp>
        <p:nvSpPr>
          <p:cNvPr id="58410"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latin typeface="+mn-lt"/>
              </a:defRPr>
            </a:lvl1pPr>
          </a:lstStyle>
          <a:p>
            <a:pPr>
              <a:defRPr/>
            </a:pPr>
            <a:fld id="{3FD38E48-32AB-445A-B7C4-73B283E06D42}" type="slidenum">
              <a:rPr lang="en-US"/>
              <a:pPr>
                <a:defRPr/>
              </a:pPr>
              <a:t>‹#›</a:t>
            </a:fld>
            <a:endParaRPr lang="en-US"/>
          </a:p>
        </p:txBody>
      </p:sp>
      <p:sp>
        <p:nvSpPr>
          <p:cNvPr id="5841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94"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ransition spd="slow">
    <p:split dir="in"/>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319088" y="1828800"/>
            <a:ext cx="8824912" cy="5029200"/>
            <a:chOff x="201" y="1152"/>
            <a:chExt cx="5559" cy="3168"/>
          </a:xfrm>
        </p:grpSpPr>
        <p:sp>
          <p:nvSpPr>
            <p:cNvPr id="6451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6451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a:defRPr/>
              </a:pPr>
              <a:endParaRPr lang="en-US"/>
            </a:p>
          </p:txBody>
        </p:sp>
        <p:sp>
          <p:nvSpPr>
            <p:cNvPr id="6451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a:defRPr/>
              </a:pPr>
              <a:endParaRPr lang="en-US"/>
            </a:p>
          </p:txBody>
        </p:sp>
        <p:sp>
          <p:nvSpPr>
            <p:cNvPr id="6451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6451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6452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6452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6452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64523"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effectLst>
                  <a:outerShdw blurRad="38100" dist="38100" dir="2700000" algn="tl">
                    <a:srgbClr val="000000"/>
                  </a:outerShdw>
                </a:effectLst>
                <a:latin typeface="+mn-lt"/>
              </a:defRPr>
            </a:lvl1pPr>
          </a:lstStyle>
          <a:p>
            <a:pPr>
              <a:defRPr/>
            </a:pPr>
            <a:endParaRPr lang="en-US"/>
          </a:p>
        </p:txBody>
      </p:sp>
      <p:sp>
        <p:nvSpPr>
          <p:cNvPr id="64524"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effectLst>
                  <a:outerShdw blurRad="38100" dist="38100" dir="2700000" algn="tl">
                    <a:srgbClr val="000000"/>
                  </a:outerShdw>
                </a:effectLst>
                <a:latin typeface="+mn-lt"/>
              </a:defRPr>
            </a:lvl1pPr>
          </a:lstStyle>
          <a:p>
            <a:pPr>
              <a:defRPr/>
            </a:pPr>
            <a:endParaRPr lang="en-US"/>
          </a:p>
        </p:txBody>
      </p:sp>
      <p:sp>
        <p:nvSpPr>
          <p:cNvPr id="64525"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effectLst>
                  <a:outerShdw blurRad="38100" dist="38100" dir="2700000" algn="tl">
                    <a:srgbClr val="000000"/>
                  </a:outerShdw>
                </a:effectLst>
                <a:latin typeface="+mn-lt"/>
              </a:defRPr>
            </a:lvl1pPr>
          </a:lstStyle>
          <a:p>
            <a:pPr>
              <a:defRPr/>
            </a:pPr>
            <a:fld id="{6D8C7882-12FC-43A7-A8BC-89E668BF74FB}" type="slidenum">
              <a:rPr lang="en-US"/>
              <a:pPr>
                <a:defRPr/>
              </a:pPr>
              <a:t>‹#›</a:t>
            </a:fld>
            <a:endParaRPr lang="en-US"/>
          </a:p>
        </p:txBody>
      </p:sp>
      <p:sp>
        <p:nvSpPr>
          <p:cNvPr id="64526"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4527"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95"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ransition spd="slow">
    <p:split dir="in"/>
  </p:transition>
  <p:timing>
    <p:tnLst>
      <p:par>
        <p:cTn id="1" dur="indefinite" restart="never" nodeType="tmRoot"/>
      </p:par>
    </p:tnLst>
  </p:timing>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7587"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charset="0"/>
              </a:defRPr>
            </a:lvl1pPr>
          </a:lstStyle>
          <a:p>
            <a:pPr>
              <a:defRPr/>
            </a:pPr>
            <a:endParaRPr lang="en-US"/>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charset="0"/>
              </a:defRPr>
            </a:lvl1pPr>
          </a:lstStyle>
          <a:p>
            <a:pPr>
              <a:defRPr/>
            </a:pPr>
            <a:endParaRPr lang="en-US"/>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latin typeface="Arial" charset="0"/>
              </a:defRPr>
            </a:lvl1pPr>
          </a:lstStyle>
          <a:p>
            <a:pPr>
              <a:defRPr/>
            </a:pPr>
            <a:fld id="{DFD929AA-DD10-459E-A475-52DA9105388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96"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Lst>
  <p:transition spd="slow">
    <p:split dir="in"/>
  </p:transition>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9876"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solidFill>
                  <a:schemeClr val="tx2"/>
                </a:solidFill>
                <a:latin typeface="+mn-lt"/>
              </a:defRPr>
            </a:lvl1pPr>
          </a:lstStyle>
          <a:p>
            <a:pPr>
              <a:defRPr/>
            </a:pPr>
            <a:endParaRPr lang="en-US"/>
          </a:p>
        </p:txBody>
      </p:sp>
      <p:sp>
        <p:nvSpPr>
          <p:cNvPr id="79877"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solidFill>
                  <a:schemeClr val="tx2"/>
                </a:solidFill>
                <a:latin typeface="+mn-lt"/>
              </a:defRPr>
            </a:lvl1pPr>
          </a:lstStyle>
          <a:p>
            <a:pPr>
              <a:defRPr/>
            </a:pPr>
            <a:fld id="{CB2B000C-C204-4B89-B95F-2850966E3352}" type="slidenum">
              <a:rPr lang="en-US"/>
              <a:pPr>
                <a:defRPr/>
              </a:pPr>
              <a:t>‹#›</a:t>
            </a:fld>
            <a:endParaRPr lang="en-US"/>
          </a:p>
        </p:txBody>
      </p:sp>
      <p:sp>
        <p:nvSpPr>
          <p:cNvPr id="79878" name="Line 6"/>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79879" name="Line 7"/>
          <p:cNvSpPr>
            <a:spLocks noChangeShapeType="1"/>
          </p:cNvSpPr>
          <p:nvPr/>
        </p:nvSpPr>
        <p:spPr bwMode="auto">
          <a:xfrm>
            <a:off x="228600" y="304800"/>
            <a:ext cx="8610600" cy="0"/>
          </a:xfrm>
          <a:prstGeom prst="line">
            <a:avLst/>
          </a:prstGeom>
          <a:noFill/>
          <a:ln w="76200">
            <a:solidFill>
              <a:schemeClr val="tx2"/>
            </a:solidFill>
            <a:round/>
            <a:headEnd/>
            <a:tailEnd/>
          </a:ln>
          <a:effectLst/>
        </p:spPr>
        <p:txBody>
          <a:bodyPr/>
          <a:lstStyle/>
          <a:p>
            <a:pPr>
              <a:defRPr/>
            </a:pPr>
            <a:endParaRPr lang="en-US"/>
          </a:p>
        </p:txBody>
      </p:sp>
      <p:grpSp>
        <p:nvGrpSpPr>
          <p:cNvPr id="9224" name="Group 8"/>
          <p:cNvGrpSpPr>
            <a:grpSpLocks/>
          </p:cNvGrpSpPr>
          <p:nvPr/>
        </p:nvGrpSpPr>
        <p:grpSpPr bwMode="auto">
          <a:xfrm>
            <a:off x="228600" y="457200"/>
            <a:ext cx="1246188" cy="1371600"/>
            <a:chOff x="144" y="288"/>
            <a:chExt cx="785" cy="864"/>
          </a:xfrm>
        </p:grpSpPr>
        <p:sp>
          <p:nvSpPr>
            <p:cNvPr id="79881" name="Rectangle 9"/>
            <p:cNvSpPr>
              <a:spLocks noChangeArrowheads="1"/>
            </p:cNvSpPr>
            <p:nvPr/>
          </p:nvSpPr>
          <p:spPr bwMode="auto">
            <a:xfrm>
              <a:off x="589" y="288"/>
              <a:ext cx="28" cy="534"/>
            </a:xfrm>
            <a:prstGeom prst="rect">
              <a:avLst/>
            </a:prstGeom>
            <a:solidFill>
              <a:schemeClr val="accent2"/>
            </a:solidFill>
            <a:ln w="9525">
              <a:noFill/>
              <a:miter lim="800000"/>
              <a:headEnd/>
              <a:tailEnd/>
            </a:ln>
          </p:spPr>
          <p:txBody>
            <a:bodyPr/>
            <a:lstStyle/>
            <a:p>
              <a:pPr>
                <a:defRPr/>
              </a:pPr>
              <a:endParaRPr lang="en-US"/>
            </a:p>
          </p:txBody>
        </p:sp>
        <p:sp>
          <p:nvSpPr>
            <p:cNvPr id="79882" name="Rectangle 10"/>
            <p:cNvSpPr>
              <a:spLocks noChangeArrowheads="1"/>
            </p:cNvSpPr>
            <p:nvPr/>
          </p:nvSpPr>
          <p:spPr bwMode="auto">
            <a:xfrm>
              <a:off x="526" y="288"/>
              <a:ext cx="28" cy="470"/>
            </a:xfrm>
            <a:prstGeom prst="rect">
              <a:avLst/>
            </a:prstGeom>
            <a:solidFill>
              <a:schemeClr val="bg2"/>
            </a:solidFill>
            <a:ln w="9525">
              <a:noFill/>
              <a:miter lim="800000"/>
              <a:headEnd/>
              <a:tailEnd/>
            </a:ln>
          </p:spPr>
          <p:txBody>
            <a:bodyPr/>
            <a:lstStyle/>
            <a:p>
              <a:pPr>
                <a:defRPr/>
              </a:pPr>
              <a:endParaRPr lang="en-US"/>
            </a:p>
          </p:txBody>
        </p:sp>
        <p:sp>
          <p:nvSpPr>
            <p:cNvPr id="79883" name="Rectangle 11"/>
            <p:cNvSpPr>
              <a:spLocks noChangeArrowheads="1"/>
            </p:cNvSpPr>
            <p:nvPr/>
          </p:nvSpPr>
          <p:spPr bwMode="auto">
            <a:xfrm>
              <a:off x="462" y="288"/>
              <a:ext cx="28" cy="401"/>
            </a:xfrm>
            <a:prstGeom prst="rect">
              <a:avLst/>
            </a:prstGeom>
            <a:solidFill>
              <a:schemeClr val="bg2"/>
            </a:solidFill>
            <a:ln w="9525">
              <a:noFill/>
              <a:miter lim="800000"/>
              <a:headEnd/>
              <a:tailEnd/>
            </a:ln>
          </p:spPr>
          <p:txBody>
            <a:bodyPr/>
            <a:lstStyle/>
            <a:p>
              <a:pPr>
                <a:defRPr/>
              </a:pPr>
              <a:endParaRPr lang="en-US"/>
            </a:p>
          </p:txBody>
        </p:sp>
        <p:sp>
          <p:nvSpPr>
            <p:cNvPr id="79884" name="Rectangle 12"/>
            <p:cNvSpPr>
              <a:spLocks noChangeArrowheads="1"/>
            </p:cNvSpPr>
            <p:nvPr/>
          </p:nvSpPr>
          <p:spPr bwMode="auto">
            <a:xfrm>
              <a:off x="398" y="288"/>
              <a:ext cx="28" cy="334"/>
            </a:xfrm>
            <a:prstGeom prst="rect">
              <a:avLst/>
            </a:prstGeom>
            <a:solidFill>
              <a:schemeClr val="bg2"/>
            </a:solidFill>
            <a:ln w="9525">
              <a:noFill/>
              <a:miter lim="800000"/>
              <a:headEnd/>
              <a:tailEnd/>
            </a:ln>
          </p:spPr>
          <p:txBody>
            <a:bodyPr/>
            <a:lstStyle/>
            <a:p>
              <a:pPr>
                <a:defRPr/>
              </a:pPr>
              <a:endParaRPr lang="en-US"/>
            </a:p>
          </p:txBody>
        </p:sp>
        <p:sp>
          <p:nvSpPr>
            <p:cNvPr id="79885" name="Rectangle 13"/>
            <p:cNvSpPr>
              <a:spLocks noChangeArrowheads="1"/>
            </p:cNvSpPr>
            <p:nvPr/>
          </p:nvSpPr>
          <p:spPr bwMode="auto">
            <a:xfrm>
              <a:off x="335" y="288"/>
              <a:ext cx="28" cy="269"/>
            </a:xfrm>
            <a:prstGeom prst="rect">
              <a:avLst/>
            </a:prstGeom>
            <a:solidFill>
              <a:schemeClr val="bg2"/>
            </a:solidFill>
            <a:ln w="9525">
              <a:noFill/>
              <a:miter lim="800000"/>
              <a:headEnd/>
              <a:tailEnd/>
            </a:ln>
          </p:spPr>
          <p:txBody>
            <a:bodyPr/>
            <a:lstStyle/>
            <a:p>
              <a:pPr>
                <a:defRPr/>
              </a:pPr>
              <a:endParaRPr lang="en-US"/>
            </a:p>
          </p:txBody>
        </p:sp>
        <p:sp>
          <p:nvSpPr>
            <p:cNvPr id="79886" name="Rectangle 14"/>
            <p:cNvSpPr>
              <a:spLocks noChangeArrowheads="1"/>
            </p:cNvSpPr>
            <p:nvPr/>
          </p:nvSpPr>
          <p:spPr bwMode="auto">
            <a:xfrm>
              <a:off x="271" y="288"/>
              <a:ext cx="28" cy="197"/>
            </a:xfrm>
            <a:prstGeom prst="rect">
              <a:avLst/>
            </a:prstGeom>
            <a:solidFill>
              <a:schemeClr val="bg2"/>
            </a:solidFill>
            <a:ln w="9525">
              <a:noFill/>
              <a:miter lim="800000"/>
              <a:headEnd/>
              <a:tailEnd/>
            </a:ln>
          </p:spPr>
          <p:txBody>
            <a:bodyPr/>
            <a:lstStyle/>
            <a:p>
              <a:pPr>
                <a:defRPr/>
              </a:pPr>
              <a:endParaRPr lang="en-US"/>
            </a:p>
          </p:txBody>
        </p:sp>
        <p:sp>
          <p:nvSpPr>
            <p:cNvPr id="79887" name="Rectangle 15"/>
            <p:cNvSpPr>
              <a:spLocks noChangeArrowheads="1"/>
            </p:cNvSpPr>
            <p:nvPr/>
          </p:nvSpPr>
          <p:spPr bwMode="auto">
            <a:xfrm>
              <a:off x="207" y="288"/>
              <a:ext cx="29" cy="136"/>
            </a:xfrm>
            <a:prstGeom prst="rect">
              <a:avLst/>
            </a:prstGeom>
            <a:solidFill>
              <a:schemeClr val="bg2"/>
            </a:solidFill>
            <a:ln w="9525">
              <a:noFill/>
              <a:miter lim="800000"/>
              <a:headEnd/>
              <a:tailEnd/>
            </a:ln>
          </p:spPr>
          <p:txBody>
            <a:bodyPr/>
            <a:lstStyle/>
            <a:p>
              <a:pPr>
                <a:defRPr/>
              </a:pPr>
              <a:endParaRPr lang="en-US"/>
            </a:p>
          </p:txBody>
        </p:sp>
        <p:sp>
          <p:nvSpPr>
            <p:cNvPr id="79888" name="Rectangle 16"/>
            <p:cNvSpPr>
              <a:spLocks noChangeArrowheads="1"/>
            </p:cNvSpPr>
            <p:nvPr/>
          </p:nvSpPr>
          <p:spPr bwMode="auto">
            <a:xfrm>
              <a:off x="144" y="288"/>
              <a:ext cx="28" cy="68"/>
            </a:xfrm>
            <a:prstGeom prst="rect">
              <a:avLst/>
            </a:prstGeom>
            <a:solidFill>
              <a:schemeClr val="bg2"/>
            </a:solidFill>
            <a:ln w="9525">
              <a:noFill/>
              <a:miter lim="800000"/>
              <a:headEnd/>
              <a:tailEnd/>
            </a:ln>
          </p:spPr>
          <p:txBody>
            <a:bodyPr/>
            <a:lstStyle/>
            <a:p>
              <a:pPr>
                <a:defRPr/>
              </a:pPr>
              <a:endParaRPr lang="en-US"/>
            </a:p>
          </p:txBody>
        </p:sp>
        <p:sp>
          <p:nvSpPr>
            <p:cNvPr id="79889" name="Rectangle 17"/>
            <p:cNvSpPr>
              <a:spLocks noChangeArrowheads="1"/>
            </p:cNvSpPr>
            <p:nvPr/>
          </p:nvSpPr>
          <p:spPr bwMode="auto">
            <a:xfrm>
              <a:off x="653" y="288"/>
              <a:ext cx="26" cy="599"/>
            </a:xfrm>
            <a:prstGeom prst="rect">
              <a:avLst/>
            </a:prstGeom>
            <a:solidFill>
              <a:schemeClr val="accent2"/>
            </a:solidFill>
            <a:ln w="9525">
              <a:noFill/>
              <a:miter lim="800000"/>
              <a:headEnd/>
              <a:tailEnd/>
            </a:ln>
          </p:spPr>
          <p:txBody>
            <a:bodyPr/>
            <a:lstStyle/>
            <a:p>
              <a:pPr>
                <a:defRPr/>
              </a:pPr>
              <a:endParaRPr lang="en-US"/>
            </a:p>
          </p:txBody>
        </p:sp>
        <p:sp>
          <p:nvSpPr>
            <p:cNvPr id="79890" name="Rectangle 18"/>
            <p:cNvSpPr>
              <a:spLocks noChangeArrowheads="1"/>
            </p:cNvSpPr>
            <p:nvPr/>
          </p:nvSpPr>
          <p:spPr bwMode="auto">
            <a:xfrm>
              <a:off x="715" y="288"/>
              <a:ext cx="26" cy="667"/>
            </a:xfrm>
            <a:prstGeom prst="rect">
              <a:avLst/>
            </a:prstGeom>
            <a:solidFill>
              <a:schemeClr val="accent2"/>
            </a:solidFill>
            <a:ln w="9525">
              <a:noFill/>
              <a:miter lim="800000"/>
              <a:headEnd/>
              <a:tailEnd/>
            </a:ln>
          </p:spPr>
          <p:txBody>
            <a:bodyPr/>
            <a:lstStyle/>
            <a:p>
              <a:pPr>
                <a:defRPr/>
              </a:pPr>
              <a:endParaRPr lang="en-US"/>
            </a:p>
          </p:txBody>
        </p:sp>
        <p:sp>
          <p:nvSpPr>
            <p:cNvPr id="79891" name="Rectangle 19"/>
            <p:cNvSpPr>
              <a:spLocks noChangeArrowheads="1"/>
            </p:cNvSpPr>
            <p:nvPr/>
          </p:nvSpPr>
          <p:spPr bwMode="auto">
            <a:xfrm>
              <a:off x="776" y="288"/>
              <a:ext cx="27" cy="731"/>
            </a:xfrm>
            <a:prstGeom prst="rect">
              <a:avLst/>
            </a:prstGeom>
            <a:solidFill>
              <a:schemeClr val="accent1"/>
            </a:solidFill>
            <a:ln w="9525">
              <a:noFill/>
              <a:miter lim="800000"/>
              <a:headEnd/>
              <a:tailEnd/>
            </a:ln>
          </p:spPr>
          <p:txBody>
            <a:bodyPr/>
            <a:lstStyle/>
            <a:p>
              <a:pPr>
                <a:defRPr/>
              </a:pPr>
              <a:endParaRPr lang="en-US"/>
            </a:p>
          </p:txBody>
        </p:sp>
        <p:sp>
          <p:nvSpPr>
            <p:cNvPr id="79892" name="Rectangle 20"/>
            <p:cNvSpPr>
              <a:spLocks noChangeArrowheads="1"/>
            </p:cNvSpPr>
            <p:nvPr/>
          </p:nvSpPr>
          <p:spPr bwMode="auto">
            <a:xfrm>
              <a:off x="839" y="288"/>
              <a:ext cx="28" cy="800"/>
            </a:xfrm>
            <a:prstGeom prst="rect">
              <a:avLst/>
            </a:prstGeom>
            <a:solidFill>
              <a:schemeClr val="accent1"/>
            </a:solidFill>
            <a:ln w="9525">
              <a:noFill/>
              <a:miter lim="800000"/>
              <a:headEnd/>
              <a:tailEnd/>
            </a:ln>
          </p:spPr>
          <p:txBody>
            <a:bodyPr/>
            <a:lstStyle/>
            <a:p>
              <a:pPr>
                <a:defRPr/>
              </a:pPr>
              <a:endParaRPr lang="en-US"/>
            </a:p>
          </p:txBody>
        </p:sp>
        <p:sp>
          <p:nvSpPr>
            <p:cNvPr id="79893" name="Rectangle 21"/>
            <p:cNvSpPr>
              <a:spLocks noChangeArrowheads="1"/>
            </p:cNvSpPr>
            <p:nvPr/>
          </p:nvSpPr>
          <p:spPr bwMode="auto">
            <a:xfrm>
              <a:off x="902" y="288"/>
              <a:ext cx="27" cy="864"/>
            </a:xfrm>
            <a:prstGeom prst="rect">
              <a:avLst/>
            </a:prstGeom>
            <a:solidFill>
              <a:schemeClr val="accent1"/>
            </a:solidFill>
            <a:ln w="9525">
              <a:noFill/>
              <a:miter lim="800000"/>
              <a:headEnd/>
              <a:tailEnd/>
            </a:ln>
          </p:spPr>
          <p:txBody>
            <a:bodyPr/>
            <a:lstStyle/>
            <a:p>
              <a:pPr>
                <a:defRPr/>
              </a:pPr>
              <a:endParaRPr lang="en-US"/>
            </a:p>
          </p:txBody>
        </p:sp>
      </p:grpSp>
      <p:sp>
        <p:nvSpPr>
          <p:cNvPr id="79894" name="Rectangle 2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solidFill>
                  <a:schemeClr val="tx2"/>
                </a:solidFill>
                <a:latin typeface="+mn-lt"/>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897"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transition spd="slow">
    <p:split dir="in"/>
  </p:transition>
  <p:timing>
    <p:tnLst>
      <p:par>
        <p:cTn id="1" dur="indefinite" restart="never" nodeType="tmRoot"/>
      </p:par>
    </p:tnLst>
  </p:timing>
  <p:txStyles>
    <p:titleStyle>
      <a:lvl1pPr algn="l" rtl="0" eaLnBrk="0" fontAlgn="base" hangingPunct="0">
        <a:spcBef>
          <a:spcPct val="0"/>
        </a:spcBef>
        <a:spcAft>
          <a:spcPct val="0"/>
        </a:spcAft>
        <a:defRPr sz="3900">
          <a:solidFill>
            <a:schemeClr val="tx2"/>
          </a:solidFill>
          <a:latin typeface="+mj-lt"/>
          <a:ea typeface="+mj-ea"/>
          <a:cs typeface="+mj-cs"/>
        </a:defRPr>
      </a:lvl1pPr>
      <a:lvl2pPr algn="l" rtl="0" eaLnBrk="0" fontAlgn="base" hangingPunct="0">
        <a:spcBef>
          <a:spcPct val="0"/>
        </a:spcBef>
        <a:spcAft>
          <a:spcPct val="0"/>
        </a:spcAft>
        <a:defRPr sz="3900">
          <a:solidFill>
            <a:schemeClr val="tx2"/>
          </a:solidFill>
          <a:latin typeface="Arial" charset="0"/>
        </a:defRPr>
      </a:lvl2pPr>
      <a:lvl3pPr algn="l" rtl="0" eaLnBrk="0" fontAlgn="base" hangingPunct="0">
        <a:spcBef>
          <a:spcPct val="0"/>
        </a:spcBef>
        <a:spcAft>
          <a:spcPct val="0"/>
        </a:spcAft>
        <a:defRPr sz="3900">
          <a:solidFill>
            <a:schemeClr val="tx2"/>
          </a:solidFill>
          <a:latin typeface="Arial" charset="0"/>
        </a:defRPr>
      </a:lvl3pPr>
      <a:lvl4pPr algn="l" rtl="0" eaLnBrk="0" fontAlgn="base" hangingPunct="0">
        <a:spcBef>
          <a:spcPct val="0"/>
        </a:spcBef>
        <a:spcAft>
          <a:spcPct val="0"/>
        </a:spcAft>
        <a:defRPr sz="3900">
          <a:solidFill>
            <a:schemeClr val="tx2"/>
          </a:solidFill>
          <a:latin typeface="Arial" charset="0"/>
        </a:defRPr>
      </a:lvl4pPr>
      <a:lvl5pPr algn="l" rtl="0" eaLnBrk="0" fontAlgn="base" hangingPunct="0">
        <a:spcBef>
          <a:spcPct val="0"/>
        </a:spcBef>
        <a:spcAft>
          <a:spcPct val="0"/>
        </a:spcAft>
        <a:defRPr sz="3900">
          <a:solidFill>
            <a:schemeClr val="tx2"/>
          </a:solidFill>
          <a:latin typeface="Arial" charset="0"/>
        </a:defRPr>
      </a:lvl5pPr>
      <a:lvl6pPr marL="457200" algn="l" rtl="0" fontAlgn="base">
        <a:spcBef>
          <a:spcPct val="0"/>
        </a:spcBef>
        <a:spcAft>
          <a:spcPct val="0"/>
        </a:spcAft>
        <a:defRPr sz="3900">
          <a:solidFill>
            <a:schemeClr val="tx2"/>
          </a:solidFill>
          <a:latin typeface="Arial" charset="0"/>
        </a:defRPr>
      </a:lvl6pPr>
      <a:lvl7pPr marL="914400" algn="l" rtl="0" fontAlgn="base">
        <a:spcBef>
          <a:spcPct val="0"/>
        </a:spcBef>
        <a:spcAft>
          <a:spcPct val="0"/>
        </a:spcAft>
        <a:defRPr sz="3900">
          <a:solidFill>
            <a:schemeClr val="tx2"/>
          </a:solidFill>
          <a:latin typeface="Arial" charset="0"/>
        </a:defRPr>
      </a:lvl7pPr>
      <a:lvl8pPr marL="1371600" algn="l" rtl="0" fontAlgn="base">
        <a:spcBef>
          <a:spcPct val="0"/>
        </a:spcBef>
        <a:spcAft>
          <a:spcPct val="0"/>
        </a:spcAft>
        <a:defRPr sz="3900">
          <a:solidFill>
            <a:schemeClr val="tx2"/>
          </a:solidFill>
          <a:latin typeface="Arial" charset="0"/>
        </a:defRPr>
      </a:lvl8pPr>
      <a:lvl9pPr marL="1828800" algn="l" rtl="0" fontAlgn="base">
        <a:spcBef>
          <a:spcPct val="0"/>
        </a:spcBef>
        <a:spcAft>
          <a:spcPct val="0"/>
        </a:spcAft>
        <a:defRPr sz="39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85000"/>
        <a:buFont typeface="Wingdings" pitchFamily="2" charset="2"/>
        <a:buChar char="o"/>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n"/>
        <a:defRPr sz="2500">
          <a:solidFill>
            <a:schemeClr val="tx2"/>
          </a:solidFill>
          <a:latin typeface="+mn-lt"/>
        </a:defRPr>
      </a:lvl2pPr>
      <a:lvl3pPr marL="1143000" indent="-228600" algn="l" rtl="0" eaLnBrk="0" fontAlgn="base" hangingPunct="0">
        <a:spcBef>
          <a:spcPct val="20000"/>
        </a:spcBef>
        <a:spcAft>
          <a:spcPct val="0"/>
        </a:spcAft>
        <a:buClr>
          <a:schemeClr val="accent1"/>
        </a:buClr>
        <a:buSzPct val="70000"/>
        <a:buFont typeface="Wingdings" pitchFamily="2" charset="2"/>
        <a:buChar char="p"/>
        <a:defRPr sz="2200">
          <a:solidFill>
            <a:schemeClr val="tx2"/>
          </a:solidFill>
          <a:latin typeface="+mn-lt"/>
        </a:defRPr>
      </a:lvl3pPr>
      <a:lvl4pPr marL="1600200" indent="-228600" algn="l" rtl="0" eaLnBrk="0" fontAlgn="base" hangingPunct="0">
        <a:spcBef>
          <a:spcPct val="20000"/>
        </a:spcBef>
        <a:spcAft>
          <a:spcPct val="0"/>
        </a:spcAft>
        <a:buClr>
          <a:schemeClr val="accent1"/>
        </a:buClr>
        <a:buSzPct val="70000"/>
        <a:buFont typeface="Wingdings" pitchFamily="2" charset="2"/>
        <a:buChar char="n"/>
        <a:defRPr sz="2000">
          <a:solidFill>
            <a:schemeClr val="tx2"/>
          </a:solidFill>
          <a:latin typeface="+mn-lt"/>
        </a:defRPr>
      </a:lvl4pPr>
      <a:lvl5pPr marL="2057400" indent="-228600" algn="l" rtl="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mn-lt"/>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0"/>
            <a:ext cx="9159875" cy="6858000"/>
            <a:chOff x="0" y="0"/>
            <a:chExt cx="5770" cy="4320"/>
          </a:xfrm>
        </p:grpSpPr>
        <p:sp>
          <p:nvSpPr>
            <p:cNvPr id="89091"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p>
          </p:txBody>
        </p:sp>
        <p:sp>
          <p:nvSpPr>
            <p:cNvPr id="89092"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89093"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89094"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89095"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89096"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89097"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89098"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89099"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89100"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89101"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89102"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89103"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89104"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a:defRPr/>
              </a:pPr>
              <a:endParaRPr lang="en-US"/>
            </a:p>
          </p:txBody>
        </p:sp>
        <p:sp>
          <p:nvSpPr>
            <p:cNvPr id="89105"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89106"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89107"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89108"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89109"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89110"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a:defRPr/>
              </a:pPr>
              <a:endParaRPr lang="en-US"/>
            </a:p>
          </p:txBody>
        </p:sp>
        <p:sp>
          <p:nvSpPr>
            <p:cNvPr id="89111"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p>
          </p:txBody>
        </p:sp>
      </p:grpSp>
      <p:sp>
        <p:nvSpPr>
          <p:cNvPr id="89112"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89113"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9114"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defRPr>
            </a:lvl1pPr>
          </a:lstStyle>
          <a:p>
            <a:pPr>
              <a:defRPr/>
            </a:pPr>
            <a:endParaRPr lang="en-US"/>
          </a:p>
        </p:txBody>
      </p:sp>
      <p:sp>
        <p:nvSpPr>
          <p:cNvPr id="89115"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defRPr>
            </a:lvl1pPr>
          </a:lstStyle>
          <a:p>
            <a:pPr>
              <a:defRPr/>
            </a:pPr>
            <a:fld id="{AEE797F3-898A-4B93-B758-7D25EA47D3AC}" type="slidenum">
              <a:rPr lang="en-US"/>
              <a:pPr>
                <a:defRPr/>
              </a:pPr>
              <a:t>‹#›</a:t>
            </a:fld>
            <a:endParaRPr lang="en-US"/>
          </a:p>
        </p:txBody>
      </p:sp>
      <p:sp>
        <p:nvSpPr>
          <p:cNvPr id="89116"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898"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transition spd="slow">
    <p:split dir="in"/>
  </p:transition>
  <p:timing>
    <p:tnLst>
      <p:par>
        <p:cTn id="1" dur="indefinite" restart="never" nodeType="tmRoot"/>
      </p:par>
    </p:tnLst>
  </p:timing>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50.xml"/><Relationship Id="rId1" Type="http://schemas.openxmlformats.org/officeDocument/2006/relationships/vmlDrawing" Target="../drawings/vmlDrawing1.vml"/><Relationship Id="rId4" Type="http://schemas.openxmlformats.org/officeDocument/2006/relationships/oleObject" Target="../embeddings/Microsoft_Office_Excel_97-2003_Worksheet2.xls"/></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rrowheads="1"/>
          </p:cNvSpPr>
          <p:nvPr>
            <p:ph type="ctrTitle"/>
          </p:nvPr>
        </p:nvSpPr>
        <p:spPr>
          <a:xfrm>
            <a:off x="0" y="836613"/>
            <a:ext cx="9144000" cy="5184775"/>
          </a:xfrm>
        </p:spPr>
        <p:txBody>
          <a:bodyPr/>
          <a:lstStyle/>
          <a:p>
            <a:pPr eaLnBrk="1" hangingPunct="1">
              <a:defRPr/>
            </a:pPr>
            <a:r>
              <a:rPr lang="en-US" sz="3200" dirty="0" smtClean="0"/>
              <a:t> </a:t>
            </a:r>
            <a:r>
              <a:rPr lang="en-US" sz="3600" b="1" dirty="0" smtClean="0">
                <a:latin typeface="Albertus Extra Bold" pitchFamily="34" charset="0"/>
              </a:rPr>
              <a:t>JABATAN  FUNGSIONAL ARSIPARIS</a:t>
            </a:r>
            <a:br>
              <a:rPr lang="en-US" sz="3600" b="1" dirty="0" smtClean="0">
                <a:latin typeface="Albertus Extra Bold" pitchFamily="34" charset="0"/>
              </a:rPr>
            </a:br>
            <a:r>
              <a:rPr lang="en-US" sz="3600" b="1" dirty="0" smtClean="0">
                <a:latin typeface="Albertus Extra Bold" pitchFamily="34" charset="0"/>
              </a:rPr>
              <a:t>DAN ANGKA KREDITNYA</a:t>
            </a: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latin typeface="Agency FB" pitchFamily="34" charset="0"/>
              </a:rPr>
              <a:t/>
            </a:r>
            <a:br>
              <a:rPr lang="en-US" sz="3200" dirty="0" smtClean="0">
                <a:latin typeface="Agency FB" pitchFamily="34" charset="0"/>
              </a:rPr>
            </a:br>
            <a:r>
              <a:rPr lang="en-US" sz="3200" dirty="0" smtClean="0">
                <a:latin typeface="Agency FB" pitchFamily="34" charset="0"/>
              </a:rPr>
              <a:t/>
            </a:r>
            <a:br>
              <a:rPr lang="en-US" sz="3200" dirty="0" smtClean="0">
                <a:latin typeface="Agency FB" pitchFamily="34" charset="0"/>
              </a:rPr>
            </a:br>
            <a:r>
              <a:rPr lang="en-US" sz="3200" dirty="0" smtClean="0">
                <a:latin typeface="Agency FB" pitchFamily="34" charset="0"/>
              </a:rPr>
              <a:t>BIRO </a:t>
            </a:r>
            <a:r>
              <a:rPr lang="en-US" sz="3200" dirty="0" smtClean="0">
                <a:latin typeface="Agency FB" pitchFamily="34" charset="0"/>
              </a:rPr>
              <a:t>SUMBER DAYA MANUSIA</a:t>
            </a:r>
            <a:r>
              <a:rPr lang="en-US" sz="3200" dirty="0" smtClean="0">
                <a:latin typeface="Agency FB" pitchFamily="34" charset="0"/>
              </a:rPr>
              <a:t/>
            </a:r>
            <a:br>
              <a:rPr lang="en-US" sz="3200" dirty="0" smtClean="0">
                <a:latin typeface="Agency FB" pitchFamily="34" charset="0"/>
              </a:rPr>
            </a:br>
            <a:r>
              <a:rPr lang="en-US" sz="3200" dirty="0" smtClean="0">
                <a:latin typeface="Agency FB" pitchFamily="34" charset="0"/>
              </a:rPr>
              <a:t>KEMRISTEKDIKTI</a:t>
            </a:r>
            <a:endParaRPr lang="en-US" sz="2400" dirty="0" smtClean="0">
              <a:latin typeface="Agency FB" pitchFamily="34" charset="0"/>
            </a:endParaRPr>
          </a:p>
        </p:txBody>
      </p:sp>
    </p:spTree>
  </p:cSld>
  <p:clrMapOvr>
    <a:masterClrMapping/>
  </p:clrMapOvr>
  <p:transition spd="slow">
    <p:spli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468313" y="620713"/>
            <a:ext cx="6400800" cy="457200"/>
          </a:xfrm>
          <a:prstGeom prst="rect">
            <a:avLst/>
          </a:prstGeom>
          <a:noFill/>
          <a:ln w="9525">
            <a:noFill/>
            <a:miter lim="800000"/>
            <a:headEnd/>
            <a:tailEnd/>
          </a:ln>
        </p:spPr>
        <p:txBody>
          <a:bodyPr/>
          <a:lstStyle/>
          <a:p>
            <a:pPr marL="742950" lvl="1" indent="-285750">
              <a:spcBef>
                <a:spcPct val="20000"/>
              </a:spcBef>
              <a:buClr>
                <a:schemeClr val="hlink"/>
              </a:buClr>
              <a:buSzPct val="55000"/>
              <a:buFont typeface="Wingdings" pitchFamily="2" charset="2"/>
              <a:buNone/>
            </a:pPr>
            <a:r>
              <a:rPr lang="en-US" sz="3200" b="1">
                <a:solidFill>
                  <a:schemeClr val="tx2"/>
                </a:solidFill>
              </a:rPr>
              <a:t>ARSIPARIS :</a:t>
            </a:r>
          </a:p>
        </p:txBody>
      </p:sp>
      <p:sp>
        <p:nvSpPr>
          <p:cNvPr id="30723" name="Rectangle 3"/>
          <p:cNvSpPr>
            <a:spLocks noChangeArrowheads="1"/>
          </p:cNvSpPr>
          <p:nvPr/>
        </p:nvSpPr>
        <p:spPr bwMode="auto">
          <a:xfrm>
            <a:off x="819150" y="1916113"/>
            <a:ext cx="8001000" cy="3733800"/>
          </a:xfrm>
          <a:prstGeom prst="rect">
            <a:avLst/>
          </a:prstGeom>
          <a:noFill/>
          <a:ln w="9525">
            <a:noFill/>
            <a:miter lim="800000"/>
            <a:headEnd/>
            <a:tailEnd/>
          </a:ln>
        </p:spPr>
        <p:txBody>
          <a:bodyPr/>
          <a:lstStyle/>
          <a:p>
            <a:pPr marL="342900" indent="-342900">
              <a:lnSpc>
                <a:spcPct val="200000"/>
              </a:lnSpc>
              <a:spcBef>
                <a:spcPct val="20000"/>
              </a:spcBef>
              <a:buClr>
                <a:schemeClr val="folHlink"/>
              </a:buClr>
              <a:buSzPct val="60000"/>
              <a:buFont typeface="Wingdings" pitchFamily="2" charset="2"/>
              <a:buNone/>
            </a:pPr>
            <a:r>
              <a:rPr lang="en-US"/>
              <a:t>	</a:t>
            </a:r>
            <a:r>
              <a:rPr lang="en-US" sz="2000" b="1"/>
              <a:t>Jabatan yang mempunya ruang lingkup tugas, tanggung jawab, dan wewenang untuk melakukan kegiatan pengelolaan arsip dan pembinaan kearsipan yang diduduki oleh PNS dgn hak dan kewajiban yang diberikan secara penuh oleh pjbw.</a:t>
            </a:r>
          </a:p>
        </p:txBody>
      </p:sp>
    </p:spTree>
  </p:cSld>
  <p:clrMapOvr>
    <a:masterClrMapping/>
  </p:clrMapOvr>
  <p:transition spd="slow">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523875"/>
            <a:ext cx="9144000" cy="457200"/>
          </a:xfrm>
          <a:prstGeom prst="rect">
            <a:avLst/>
          </a:prstGeom>
          <a:noFill/>
          <a:ln w="9525">
            <a:noFill/>
            <a:miter lim="800000"/>
            <a:headEnd/>
            <a:tailEnd/>
          </a:ln>
        </p:spPr>
        <p:txBody>
          <a:bodyPr/>
          <a:lstStyle/>
          <a:p>
            <a:pPr marL="742950" lvl="1" indent="-285750">
              <a:spcBef>
                <a:spcPct val="20000"/>
              </a:spcBef>
              <a:buClr>
                <a:schemeClr val="hlink"/>
              </a:buClr>
              <a:buSzPct val="55000"/>
              <a:buFont typeface="Wingdings" pitchFamily="2" charset="2"/>
              <a:buNone/>
            </a:pPr>
            <a:r>
              <a:rPr lang="en-US" sz="2800" b="1">
                <a:latin typeface="Albertus Extra Bold" pitchFamily="34" charset="0"/>
              </a:rPr>
              <a:t>TUGAS POKOK ARSIPARIS</a:t>
            </a:r>
          </a:p>
        </p:txBody>
      </p:sp>
      <p:sp>
        <p:nvSpPr>
          <p:cNvPr id="31747" name="Rectangle 3"/>
          <p:cNvSpPr>
            <a:spLocks noChangeArrowheads="1"/>
          </p:cNvSpPr>
          <p:nvPr/>
        </p:nvSpPr>
        <p:spPr bwMode="auto">
          <a:xfrm>
            <a:off x="685800" y="1412875"/>
            <a:ext cx="8001000" cy="4968875"/>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None/>
            </a:pPr>
            <a:r>
              <a:rPr lang="en-US"/>
              <a:t>	</a:t>
            </a:r>
            <a:r>
              <a:rPr lang="en-US" b="1"/>
              <a:t>Melaksanakan kegiatan pengelolaan arsip dan pembinaan kearsipan yang meliputi :</a:t>
            </a:r>
          </a:p>
          <a:p>
            <a:pPr marL="742950" lvl="1" indent="-285750">
              <a:spcBef>
                <a:spcPct val="20000"/>
              </a:spcBef>
              <a:buClr>
                <a:schemeClr val="folHlink"/>
              </a:buClr>
              <a:buSzPct val="60000"/>
              <a:buFont typeface="Wingdings" pitchFamily="2" charset="2"/>
              <a:buChar char="n"/>
            </a:pPr>
            <a:r>
              <a:rPr lang="en-US" b="1"/>
              <a:t>Ketatalaksanaan kearsipan;</a:t>
            </a:r>
          </a:p>
          <a:p>
            <a:pPr marL="742950" lvl="1" indent="-285750">
              <a:spcBef>
                <a:spcPct val="20000"/>
              </a:spcBef>
              <a:buClr>
                <a:schemeClr val="folHlink"/>
              </a:buClr>
              <a:buSzPct val="60000"/>
              <a:buFont typeface="Wingdings" pitchFamily="2" charset="2"/>
              <a:buChar char="n"/>
            </a:pPr>
            <a:r>
              <a:rPr lang="en-US" b="1"/>
              <a:t>Pengolahan arsip;</a:t>
            </a:r>
          </a:p>
          <a:p>
            <a:pPr marL="742950" lvl="1" indent="-285750">
              <a:spcBef>
                <a:spcPct val="20000"/>
              </a:spcBef>
              <a:buClr>
                <a:schemeClr val="folHlink"/>
              </a:buClr>
              <a:buSzPct val="60000"/>
              <a:buFont typeface="Wingdings" pitchFamily="2" charset="2"/>
              <a:buChar char="n"/>
            </a:pPr>
            <a:r>
              <a:rPr lang="en-US" b="1"/>
              <a:t>Perawatan dan pemeliharaan  arsip</a:t>
            </a:r>
          </a:p>
          <a:p>
            <a:pPr marL="742950" lvl="1" indent="-285750">
              <a:spcBef>
                <a:spcPct val="20000"/>
              </a:spcBef>
              <a:buClr>
                <a:schemeClr val="folHlink"/>
              </a:buClr>
              <a:buSzPct val="60000"/>
              <a:buFont typeface="Wingdings" pitchFamily="2" charset="2"/>
              <a:buChar char="n"/>
            </a:pPr>
            <a:r>
              <a:rPr lang="en-US" b="1"/>
              <a:t>Pelayanan kearsipan</a:t>
            </a:r>
          </a:p>
          <a:p>
            <a:pPr marL="742950" lvl="1" indent="-285750">
              <a:spcBef>
                <a:spcPct val="20000"/>
              </a:spcBef>
              <a:buClr>
                <a:schemeClr val="folHlink"/>
              </a:buClr>
              <a:buSzPct val="60000"/>
              <a:buFont typeface="Wingdings" pitchFamily="2" charset="2"/>
              <a:buChar char="n"/>
            </a:pPr>
            <a:r>
              <a:rPr lang="en-US" b="1"/>
              <a:t>Publikasi kearsipan</a:t>
            </a:r>
          </a:p>
          <a:p>
            <a:pPr marL="742950" lvl="1" indent="-285750">
              <a:spcBef>
                <a:spcPct val="20000"/>
              </a:spcBef>
              <a:buClr>
                <a:schemeClr val="folHlink"/>
              </a:buClr>
              <a:buSzPct val="60000"/>
              <a:buFont typeface="Wingdings" pitchFamily="2" charset="2"/>
              <a:buChar char="n"/>
            </a:pPr>
            <a:r>
              <a:rPr lang="en-US" b="1"/>
              <a:t>Bimbingan dan supervisi kearsipan</a:t>
            </a:r>
          </a:p>
          <a:p>
            <a:pPr marL="742950" lvl="1" indent="-285750">
              <a:spcBef>
                <a:spcPct val="20000"/>
              </a:spcBef>
              <a:buClr>
                <a:schemeClr val="folHlink"/>
              </a:buClr>
              <a:buSzPct val="60000"/>
              <a:buFont typeface="Wingdings" pitchFamily="2" charset="2"/>
              <a:buChar char="n"/>
            </a:pPr>
            <a:r>
              <a:rPr lang="en-US" b="1"/>
              <a:t>Akreditasi dan sertifikasi kearsipan</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107950" y="549275"/>
            <a:ext cx="6400800" cy="576263"/>
          </a:xfrm>
          <a:prstGeom prst="rect">
            <a:avLst/>
          </a:prstGeom>
          <a:noFill/>
          <a:ln w="9525">
            <a:noFill/>
            <a:miter lim="800000"/>
            <a:headEnd/>
            <a:tailEnd/>
          </a:ln>
        </p:spPr>
        <p:txBody>
          <a:bodyPr/>
          <a:lstStyle/>
          <a:p>
            <a:pPr marL="742950" lvl="1" indent="-285750">
              <a:spcBef>
                <a:spcPct val="20000"/>
              </a:spcBef>
              <a:buClr>
                <a:schemeClr val="hlink"/>
              </a:buClr>
              <a:buSzPct val="55000"/>
              <a:buFont typeface="Wingdings" pitchFamily="2" charset="2"/>
              <a:buNone/>
            </a:pPr>
            <a:r>
              <a:rPr lang="en-US" sz="3200" b="1"/>
              <a:t>UNSUR  YG  DINILAI</a:t>
            </a:r>
          </a:p>
        </p:txBody>
      </p:sp>
      <p:sp>
        <p:nvSpPr>
          <p:cNvPr id="32771" name="Rectangle 3"/>
          <p:cNvSpPr>
            <a:spLocks noChangeArrowheads="1"/>
          </p:cNvSpPr>
          <p:nvPr/>
        </p:nvSpPr>
        <p:spPr bwMode="auto">
          <a:xfrm>
            <a:off x="827088" y="1844675"/>
            <a:ext cx="6264275" cy="4321175"/>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Char char="n"/>
            </a:pPr>
            <a:r>
              <a:rPr lang="en-US" b="1"/>
              <a:t>Kegiatan dari unsur utama </a:t>
            </a:r>
          </a:p>
          <a:p>
            <a:pPr marL="342900" indent="-342900">
              <a:spcBef>
                <a:spcPct val="20000"/>
              </a:spcBef>
              <a:buClr>
                <a:schemeClr val="folHlink"/>
              </a:buClr>
              <a:buSzPct val="60000"/>
              <a:buFont typeface="Wingdings" pitchFamily="2" charset="2"/>
              <a:buNone/>
            </a:pPr>
            <a:r>
              <a:rPr lang="en-US" b="1"/>
              <a:t>	sekurang-kurangnya 80%:</a:t>
            </a:r>
          </a:p>
          <a:p>
            <a:pPr marL="742950" lvl="1" indent="-285750">
              <a:spcBef>
                <a:spcPct val="20000"/>
              </a:spcBef>
              <a:buClr>
                <a:schemeClr val="folHlink"/>
              </a:buClr>
              <a:buSzPct val="60000"/>
              <a:buFont typeface="Wingdings" pitchFamily="2" charset="2"/>
              <a:buChar char="n"/>
            </a:pPr>
            <a:r>
              <a:rPr lang="en-US" b="1"/>
              <a:t>Pendidikan;</a:t>
            </a:r>
          </a:p>
          <a:p>
            <a:pPr marL="742950" lvl="1" indent="-285750">
              <a:spcBef>
                <a:spcPct val="20000"/>
              </a:spcBef>
              <a:buClr>
                <a:schemeClr val="folHlink"/>
              </a:buClr>
              <a:buSzPct val="60000"/>
              <a:buFont typeface="Wingdings" pitchFamily="2" charset="2"/>
              <a:buChar char="n"/>
            </a:pPr>
            <a:r>
              <a:rPr lang="en-US" b="1"/>
              <a:t>Kegiatan pengelolaan arsip;</a:t>
            </a:r>
          </a:p>
          <a:p>
            <a:pPr marL="742950" lvl="1" indent="-285750">
              <a:spcBef>
                <a:spcPct val="20000"/>
              </a:spcBef>
              <a:buClr>
                <a:schemeClr val="folHlink"/>
              </a:buClr>
              <a:buSzPct val="60000"/>
              <a:buFont typeface="Wingdings" pitchFamily="2" charset="2"/>
              <a:buChar char="n"/>
            </a:pPr>
            <a:r>
              <a:rPr lang="en-US" b="1"/>
              <a:t>Kegiatan pembinaan kearsipan;</a:t>
            </a:r>
          </a:p>
          <a:p>
            <a:pPr marL="742950" lvl="1" indent="-285750">
              <a:spcBef>
                <a:spcPct val="20000"/>
              </a:spcBef>
              <a:buClr>
                <a:schemeClr val="folHlink"/>
              </a:buClr>
              <a:buSzPct val="60000"/>
              <a:buFont typeface="Wingdings" pitchFamily="2" charset="2"/>
              <a:buChar char="n"/>
            </a:pPr>
            <a:r>
              <a:rPr lang="en-US" b="1"/>
              <a:t>Kegiatan pengembangan profesi;</a:t>
            </a:r>
          </a:p>
          <a:p>
            <a:pPr marL="342900" indent="-342900">
              <a:spcBef>
                <a:spcPct val="20000"/>
              </a:spcBef>
              <a:buClr>
                <a:schemeClr val="folHlink"/>
              </a:buClr>
              <a:buSzPct val="60000"/>
              <a:buFont typeface="Wingdings" pitchFamily="2" charset="2"/>
              <a:buNone/>
            </a:pPr>
            <a:endParaRPr lang="en-US" b="1"/>
          </a:p>
          <a:p>
            <a:pPr marL="342900" indent="-342900">
              <a:spcBef>
                <a:spcPct val="20000"/>
              </a:spcBef>
              <a:buClr>
                <a:schemeClr val="folHlink"/>
              </a:buClr>
              <a:buSzPct val="60000"/>
              <a:buFont typeface="Wingdings" pitchFamily="2" charset="2"/>
              <a:buChar char="n"/>
            </a:pPr>
            <a:r>
              <a:rPr lang="en-US" b="1"/>
              <a:t>Kegiatan dari unsur penunjang </a:t>
            </a:r>
          </a:p>
          <a:p>
            <a:pPr marL="342900" indent="-342900">
              <a:spcBef>
                <a:spcPct val="20000"/>
              </a:spcBef>
              <a:buClr>
                <a:schemeClr val="folHlink"/>
              </a:buClr>
              <a:buSzPct val="60000"/>
              <a:buFont typeface="Wingdings" pitchFamily="2" charset="2"/>
              <a:buNone/>
            </a:pPr>
            <a:r>
              <a:rPr lang="en-US" b="1"/>
              <a:t>	sebanyak-banyaknya 20%</a:t>
            </a:r>
          </a:p>
        </p:txBody>
      </p:sp>
    </p:spTree>
  </p:cSld>
  <p:clrMapOvr>
    <a:masterClrMapping/>
  </p:clrMapOvr>
  <p:transition spd="slow">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1619250" y="1341438"/>
            <a:ext cx="7127875" cy="4465637"/>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Char char="n"/>
            </a:pPr>
            <a:r>
              <a:rPr lang="en-US"/>
              <a:t>Apabila tidak terdapat Arsiparis yg melaksanakan tugas pokok sesuai dg jenjang jabatan yg ditentukan, berdasar penugasan dr pejabat yg berwenang, Arsiparis yg satu tingkat di atas dan atau satu tingkat di bawah jenjang jabatan dapat melakukan kegiatan tsb;</a:t>
            </a:r>
          </a:p>
          <a:p>
            <a:pPr marL="342900" indent="-342900">
              <a:spcBef>
                <a:spcPct val="20000"/>
              </a:spcBef>
              <a:buClr>
                <a:schemeClr val="folHlink"/>
              </a:buClr>
              <a:buSzPct val="60000"/>
              <a:buFont typeface="Wingdings" pitchFamily="2" charset="2"/>
              <a:buChar char="n"/>
            </a:pPr>
            <a:endParaRPr lang="en-US"/>
          </a:p>
          <a:p>
            <a:pPr marL="342900" indent="-342900">
              <a:spcBef>
                <a:spcPct val="20000"/>
              </a:spcBef>
              <a:buClr>
                <a:schemeClr val="folHlink"/>
              </a:buClr>
              <a:buSzPct val="60000"/>
              <a:buFont typeface="Wingdings" pitchFamily="2" charset="2"/>
              <a:buChar char="n"/>
            </a:pPr>
            <a:r>
              <a:rPr lang="en-US"/>
              <a:t>Arsiparis yg melaksanakan tugas pokok kearsipan di atas jenjang jabatan, angka kredit yg diperoleh ditetapkan sebesar 80% dr angka kredit yg ditetapkan;</a:t>
            </a:r>
          </a:p>
        </p:txBody>
      </p:sp>
    </p:spTree>
  </p:cSld>
  <p:clrMapOvr>
    <a:masterClrMapping/>
  </p:clrMapOvr>
  <p:transition spd="slow">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hangingPunct="1">
              <a:defRPr/>
            </a:pPr>
            <a:r>
              <a:rPr lang="en-US" sz="4000" b="1" smtClean="0"/>
              <a:t>Pejabat yg berwenang menetapkan Angka Kredit</a:t>
            </a:r>
          </a:p>
        </p:txBody>
      </p:sp>
      <p:sp>
        <p:nvSpPr>
          <p:cNvPr id="149507" name="Rectangle 3"/>
          <p:cNvSpPr>
            <a:spLocks noGrp="1" noChangeArrowheads="1"/>
          </p:cNvSpPr>
          <p:nvPr>
            <p:ph type="body" idx="1"/>
          </p:nvPr>
        </p:nvSpPr>
        <p:spPr>
          <a:xfrm>
            <a:off x="457200" y="1844675"/>
            <a:ext cx="8229600" cy="4530725"/>
          </a:xfrm>
        </p:spPr>
        <p:txBody>
          <a:bodyPr/>
          <a:lstStyle/>
          <a:p>
            <a:pPr marL="609600" indent="-609600" eaLnBrk="1" hangingPunct="1">
              <a:buFont typeface="Wingdings" pitchFamily="2" charset="2"/>
              <a:buNone/>
              <a:defRPr/>
            </a:pPr>
            <a:r>
              <a:rPr lang="en-US" smtClean="0"/>
              <a:t>1. Kepala Arsip Nasional bagi Arsiparis </a:t>
            </a:r>
          </a:p>
          <a:p>
            <a:pPr marL="609600" indent="-609600" eaLnBrk="1" hangingPunct="1">
              <a:buFont typeface="Wingdings" pitchFamily="2" charset="2"/>
              <a:buNone/>
              <a:defRPr/>
            </a:pPr>
            <a:r>
              <a:rPr lang="en-US" smtClean="0"/>
              <a:t>    Madya dan Utama</a:t>
            </a:r>
          </a:p>
          <a:p>
            <a:pPr marL="609600" indent="-609600" eaLnBrk="1" hangingPunct="1">
              <a:buFont typeface="Wingdings" pitchFamily="2" charset="2"/>
              <a:buNone/>
              <a:defRPr/>
            </a:pPr>
            <a:endParaRPr lang="en-US" smtClean="0"/>
          </a:p>
          <a:p>
            <a:pPr marL="609600" indent="-609600" eaLnBrk="1" hangingPunct="1">
              <a:buFont typeface="Wingdings" pitchFamily="2" charset="2"/>
              <a:buNone/>
              <a:defRPr/>
            </a:pPr>
            <a:r>
              <a:rPr lang="en-US" smtClean="0"/>
              <a:t>2. Pejabat pembina kepegawaian ybs atau pejabat lain yg ditunjuk bagi Arsiparis Pelaksana s.d Penyelia dan Arsiparis Pertama s.d Muda di</a:t>
            </a:r>
          </a:p>
          <a:p>
            <a:pPr marL="609600" indent="-609600" eaLnBrk="1" hangingPunct="1">
              <a:buFont typeface="Wingdings" pitchFamily="2" charset="2"/>
              <a:buNone/>
              <a:defRPr/>
            </a:pPr>
            <a:r>
              <a:rPr lang="en-US" smtClean="0"/>
              <a:t>     lingkungan masing-masing</a:t>
            </a:r>
          </a:p>
        </p:txBody>
      </p:sp>
    </p:spTree>
  </p:cSld>
  <p:clrMapOvr>
    <a:masterClrMapping/>
  </p:clrMapOvr>
  <p:transition spd="slow">
    <p:spli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sz="4000" smtClean="0"/>
              <a:t>TIM PENILAI DAN SEKRETARIAT TIM PENILAI</a:t>
            </a:r>
          </a:p>
        </p:txBody>
      </p:sp>
      <p:sp>
        <p:nvSpPr>
          <p:cNvPr id="217091" name="Rectangle 3"/>
          <p:cNvSpPr>
            <a:spLocks noGrp="1" noChangeArrowheads="1"/>
          </p:cNvSpPr>
          <p:nvPr>
            <p:ph type="body" idx="1"/>
          </p:nvPr>
        </p:nvSpPr>
        <p:spPr/>
        <p:txBody>
          <a:bodyPr/>
          <a:lstStyle/>
          <a:p>
            <a:pPr marL="609600" indent="-609600" eaLnBrk="1" hangingPunct="1">
              <a:lnSpc>
                <a:spcPct val="90000"/>
              </a:lnSpc>
              <a:buFont typeface="Wingdings" pitchFamily="2" charset="2"/>
              <a:buNone/>
              <a:defRPr/>
            </a:pPr>
            <a:r>
              <a:rPr lang="en-US" sz="2400" smtClean="0"/>
              <a:t>1. Tim Penilai Pusat</a:t>
            </a:r>
          </a:p>
          <a:p>
            <a:pPr marL="609600" indent="-609600" eaLnBrk="1" hangingPunct="1">
              <a:lnSpc>
                <a:spcPct val="90000"/>
              </a:lnSpc>
              <a:buFont typeface="Wingdings" pitchFamily="2" charset="2"/>
              <a:buNone/>
              <a:defRPr/>
            </a:pPr>
            <a:endParaRPr lang="en-US" sz="2400" smtClean="0"/>
          </a:p>
          <a:p>
            <a:pPr marL="609600" indent="-609600" eaLnBrk="1" hangingPunct="1">
              <a:lnSpc>
                <a:spcPct val="90000"/>
              </a:lnSpc>
              <a:buFont typeface="Wingdings" pitchFamily="2" charset="2"/>
              <a:buNone/>
              <a:defRPr/>
            </a:pPr>
            <a:r>
              <a:rPr lang="en-US" sz="2400" smtClean="0"/>
              <a:t>    </a:t>
            </a:r>
            <a:r>
              <a:rPr lang="en-US" sz="2400" smtClean="0">
                <a:solidFill>
                  <a:schemeClr val="tx2"/>
                </a:solidFill>
              </a:rPr>
              <a:t>a. Tim Penilai Pusat</a:t>
            </a:r>
          </a:p>
          <a:p>
            <a:pPr marL="609600" indent="-609600" eaLnBrk="1" hangingPunct="1">
              <a:lnSpc>
                <a:spcPct val="90000"/>
              </a:lnSpc>
              <a:buFont typeface="Wingdings" pitchFamily="2" charset="2"/>
              <a:buNone/>
              <a:defRPr/>
            </a:pPr>
            <a:endParaRPr lang="en-US" sz="2400" smtClean="0">
              <a:solidFill>
                <a:schemeClr val="tx2"/>
              </a:solidFill>
            </a:endParaRPr>
          </a:p>
          <a:p>
            <a:pPr marL="609600" indent="-609600" eaLnBrk="1" hangingPunct="1">
              <a:lnSpc>
                <a:spcPct val="90000"/>
              </a:lnSpc>
              <a:buFont typeface="Wingdings" pitchFamily="2" charset="2"/>
              <a:buNone/>
              <a:defRPr/>
            </a:pPr>
            <a:r>
              <a:rPr lang="en-US" sz="2400" smtClean="0"/>
              <a:t>        1) Fungsinya antara lain:</a:t>
            </a:r>
          </a:p>
          <a:p>
            <a:pPr marL="609600" indent="-609600" eaLnBrk="1" hangingPunct="1">
              <a:lnSpc>
                <a:spcPct val="90000"/>
              </a:lnSpc>
              <a:buFont typeface="Wingdings" pitchFamily="2" charset="2"/>
              <a:buNone/>
              <a:defRPr/>
            </a:pPr>
            <a:r>
              <a:rPr lang="en-US" sz="2400" smtClean="0"/>
              <a:t>             a) membantu Ka. Anri dlm </a:t>
            </a:r>
          </a:p>
          <a:p>
            <a:pPr marL="609600" indent="-609600" eaLnBrk="1" hangingPunct="1">
              <a:lnSpc>
                <a:spcPct val="90000"/>
              </a:lnSpc>
              <a:buFont typeface="Wingdings" pitchFamily="2" charset="2"/>
              <a:buNone/>
              <a:defRPr/>
            </a:pPr>
            <a:r>
              <a:rPr lang="en-US" sz="2400" smtClean="0"/>
              <a:t>                 menetapkan AK  Arsiparis </a:t>
            </a:r>
          </a:p>
          <a:p>
            <a:pPr marL="609600" indent="-609600" eaLnBrk="1" hangingPunct="1">
              <a:lnSpc>
                <a:spcPct val="90000"/>
              </a:lnSpc>
              <a:buFont typeface="Wingdings" pitchFamily="2" charset="2"/>
              <a:buNone/>
              <a:defRPr/>
            </a:pPr>
            <a:r>
              <a:rPr lang="en-US" sz="2400" smtClean="0"/>
              <a:t>                 Madya &amp; Utama </a:t>
            </a:r>
          </a:p>
          <a:p>
            <a:pPr marL="609600" indent="-609600" eaLnBrk="1" hangingPunct="1">
              <a:lnSpc>
                <a:spcPct val="90000"/>
              </a:lnSpc>
              <a:buFont typeface="Wingdings" pitchFamily="2" charset="2"/>
              <a:buNone/>
              <a:defRPr/>
            </a:pPr>
            <a:r>
              <a:rPr lang="en-US" sz="2400" smtClean="0"/>
              <a:t>             b) memberikan pertimbangan kepada </a:t>
            </a:r>
          </a:p>
          <a:p>
            <a:pPr marL="609600" indent="-609600" eaLnBrk="1" hangingPunct="1">
              <a:lnSpc>
                <a:spcPct val="90000"/>
              </a:lnSpc>
              <a:buFont typeface="Wingdings" pitchFamily="2" charset="2"/>
              <a:buNone/>
              <a:defRPr/>
            </a:pPr>
            <a:r>
              <a:rPr lang="en-US" sz="2400" smtClean="0"/>
              <a:t>                 Ka.Anri dlm pembinaan profesi Arsiparis </a:t>
            </a:r>
          </a:p>
          <a:p>
            <a:pPr marL="609600" indent="-609600" eaLnBrk="1" hangingPunct="1">
              <a:lnSpc>
                <a:spcPct val="90000"/>
              </a:lnSpc>
              <a:buFont typeface="Wingdings" pitchFamily="2" charset="2"/>
              <a:buNone/>
              <a:defRPr/>
            </a:pPr>
            <a:r>
              <a:rPr lang="en-US" sz="2400" smtClean="0"/>
              <a:t>                 secara nasional</a:t>
            </a:r>
          </a:p>
        </p:txBody>
      </p:sp>
    </p:spTree>
  </p:cSld>
  <p:clrMapOvr>
    <a:masterClrMapping/>
  </p:clrMapOvr>
  <p:transition spd="slow">
    <p:spli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body" idx="1"/>
          </p:nvPr>
        </p:nvSpPr>
        <p:spPr>
          <a:xfrm>
            <a:off x="457200" y="1196975"/>
            <a:ext cx="8229600" cy="4933950"/>
          </a:xfrm>
        </p:spPr>
        <p:txBody>
          <a:bodyPr/>
          <a:lstStyle/>
          <a:p>
            <a:pPr eaLnBrk="1" hangingPunct="1">
              <a:lnSpc>
                <a:spcPct val="80000"/>
              </a:lnSpc>
              <a:buFont typeface="Wingdings" pitchFamily="2" charset="2"/>
              <a:buNone/>
              <a:defRPr/>
            </a:pPr>
            <a:r>
              <a:rPr lang="en-US" sz="2800" smtClean="0"/>
              <a:t>   </a:t>
            </a:r>
            <a:r>
              <a:rPr lang="en-US" sz="2000" smtClean="0"/>
              <a:t>2) Tugas Tim Penilai Pusat antara lain:</a:t>
            </a:r>
          </a:p>
          <a:p>
            <a:pPr eaLnBrk="1" hangingPunct="1">
              <a:lnSpc>
                <a:spcPct val="80000"/>
              </a:lnSpc>
              <a:buFont typeface="Wingdings" pitchFamily="2" charset="2"/>
              <a:buNone/>
              <a:defRPr/>
            </a:pPr>
            <a:r>
              <a:rPr lang="en-US" sz="2000" smtClean="0"/>
              <a:t>        a) memeriksa DUPAK dan bukti kerja Arsiparis</a:t>
            </a:r>
          </a:p>
          <a:p>
            <a:pPr eaLnBrk="1" hangingPunct="1">
              <a:lnSpc>
                <a:spcPct val="80000"/>
              </a:lnSpc>
              <a:buFont typeface="Wingdings" pitchFamily="2" charset="2"/>
              <a:buNone/>
              <a:defRPr/>
            </a:pPr>
            <a:r>
              <a:rPr lang="en-US" sz="2000" smtClean="0"/>
              <a:t>            Madya dan Utama</a:t>
            </a:r>
          </a:p>
          <a:p>
            <a:pPr eaLnBrk="1" hangingPunct="1">
              <a:lnSpc>
                <a:spcPct val="80000"/>
              </a:lnSpc>
              <a:buFont typeface="Wingdings" pitchFamily="2" charset="2"/>
              <a:buNone/>
              <a:defRPr/>
            </a:pPr>
            <a:r>
              <a:rPr lang="en-US" sz="2000" smtClean="0"/>
              <a:t>        b) memberikan penilaian hasil kerja A Madya  </a:t>
            </a:r>
          </a:p>
          <a:p>
            <a:pPr eaLnBrk="1" hangingPunct="1">
              <a:lnSpc>
                <a:spcPct val="80000"/>
              </a:lnSpc>
              <a:buFont typeface="Wingdings" pitchFamily="2" charset="2"/>
              <a:buNone/>
              <a:defRPr/>
            </a:pPr>
            <a:r>
              <a:rPr lang="en-US" sz="2000" smtClean="0"/>
              <a:t>            dan A Utama</a:t>
            </a:r>
          </a:p>
          <a:p>
            <a:pPr eaLnBrk="1" hangingPunct="1">
              <a:lnSpc>
                <a:spcPct val="80000"/>
              </a:lnSpc>
              <a:buFont typeface="Wingdings" pitchFamily="2" charset="2"/>
              <a:buNone/>
              <a:defRPr/>
            </a:pPr>
            <a:r>
              <a:rPr lang="en-US" sz="2000" smtClean="0"/>
              <a:t>        c) mengajukan usul PAK kepada Kepala Ka.</a:t>
            </a:r>
          </a:p>
          <a:p>
            <a:pPr eaLnBrk="1" hangingPunct="1">
              <a:lnSpc>
                <a:spcPct val="80000"/>
              </a:lnSpc>
              <a:buFont typeface="Wingdings" pitchFamily="2" charset="2"/>
              <a:buNone/>
              <a:defRPr/>
            </a:pPr>
            <a:r>
              <a:rPr lang="en-US" sz="2000" smtClean="0"/>
              <a:t>            Anri</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     3) Keanggotaan Tim Penilai Pusat</a:t>
            </a:r>
          </a:p>
          <a:p>
            <a:pPr eaLnBrk="1" hangingPunct="1">
              <a:lnSpc>
                <a:spcPct val="80000"/>
              </a:lnSpc>
              <a:buFont typeface="Wingdings" pitchFamily="2" charset="2"/>
              <a:buNone/>
              <a:defRPr/>
            </a:pPr>
            <a:r>
              <a:rPr lang="en-US" sz="2000" smtClean="0"/>
              <a:t>         a) pejabat di bid kepegawaian  </a:t>
            </a:r>
          </a:p>
          <a:p>
            <a:pPr eaLnBrk="1" hangingPunct="1">
              <a:lnSpc>
                <a:spcPct val="80000"/>
              </a:lnSpc>
              <a:buFont typeface="Wingdings" pitchFamily="2" charset="2"/>
              <a:buNone/>
              <a:defRPr/>
            </a:pPr>
            <a:r>
              <a:rPr lang="en-US" sz="2000" smtClean="0"/>
              <a:t>         b) pejabat di bid kearsipan</a:t>
            </a:r>
          </a:p>
          <a:p>
            <a:pPr eaLnBrk="1" hangingPunct="1">
              <a:lnSpc>
                <a:spcPct val="80000"/>
              </a:lnSpc>
              <a:buFont typeface="Wingdings" pitchFamily="2" charset="2"/>
              <a:buNone/>
              <a:defRPr/>
            </a:pPr>
            <a:r>
              <a:rPr lang="en-US" sz="2000" smtClean="0"/>
              <a:t>         c) Sekurang-kurangnya 3 Arsiparis</a:t>
            </a:r>
          </a:p>
          <a:p>
            <a:pPr eaLnBrk="1" hangingPunct="1">
              <a:lnSpc>
                <a:spcPct val="80000"/>
              </a:lnSpc>
              <a:buFont typeface="Wingdings" pitchFamily="2" charset="2"/>
              <a:buNone/>
              <a:defRPr/>
            </a:pPr>
            <a:r>
              <a:rPr lang="en-US" sz="2000" smtClean="0"/>
              <a:t>         d) pejabat lain yg memiliki kompetensi</a:t>
            </a:r>
          </a:p>
          <a:p>
            <a:pPr eaLnBrk="1" hangingPunct="1">
              <a:lnSpc>
                <a:spcPct val="80000"/>
              </a:lnSpc>
              <a:buFont typeface="Wingdings" pitchFamily="2" charset="2"/>
              <a:buNone/>
              <a:defRPr/>
            </a:pPr>
            <a:r>
              <a:rPr lang="en-US" sz="2000" smtClean="0"/>
              <a:t>  </a:t>
            </a:r>
          </a:p>
        </p:txBody>
      </p:sp>
    </p:spTree>
  </p:cSld>
  <p:clrMapOvr>
    <a:masterClrMapping/>
  </p:clrMapOvr>
  <p:transition spd="slow">
    <p:spli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body" idx="1"/>
          </p:nvPr>
        </p:nvSpPr>
        <p:spPr>
          <a:xfrm>
            <a:off x="457200" y="836613"/>
            <a:ext cx="8229600" cy="5472112"/>
          </a:xfrm>
        </p:spPr>
        <p:txBody>
          <a:bodyPr/>
          <a:lstStyle/>
          <a:p>
            <a:pPr eaLnBrk="1" hangingPunct="1">
              <a:lnSpc>
                <a:spcPct val="80000"/>
              </a:lnSpc>
              <a:buFont typeface="Wingdings" pitchFamily="2" charset="2"/>
              <a:buNone/>
              <a:defRPr/>
            </a:pPr>
            <a:r>
              <a:rPr lang="en-US" smtClean="0"/>
              <a:t>    </a:t>
            </a:r>
            <a:r>
              <a:rPr lang="en-US" sz="2000" smtClean="0"/>
              <a:t>4) Susunan Tim Penilai Pusat</a:t>
            </a:r>
          </a:p>
          <a:p>
            <a:pPr eaLnBrk="1" hangingPunct="1">
              <a:lnSpc>
                <a:spcPct val="80000"/>
              </a:lnSpc>
              <a:buFont typeface="Wingdings" pitchFamily="2" charset="2"/>
              <a:buNone/>
              <a:defRPr/>
            </a:pPr>
            <a:r>
              <a:rPr lang="en-US" sz="2000" smtClean="0"/>
              <a:t>          a) Ketua merangkap anggota</a:t>
            </a:r>
          </a:p>
          <a:p>
            <a:pPr eaLnBrk="1" hangingPunct="1">
              <a:lnSpc>
                <a:spcPct val="80000"/>
              </a:lnSpc>
              <a:buFont typeface="Wingdings" pitchFamily="2" charset="2"/>
              <a:buNone/>
              <a:defRPr/>
            </a:pPr>
            <a:r>
              <a:rPr lang="en-US" sz="2000" smtClean="0"/>
              <a:t>          b) Seorang wakil merangkap </a:t>
            </a:r>
          </a:p>
          <a:p>
            <a:pPr eaLnBrk="1" hangingPunct="1">
              <a:lnSpc>
                <a:spcPct val="80000"/>
              </a:lnSpc>
              <a:buFont typeface="Wingdings" pitchFamily="2" charset="2"/>
              <a:buNone/>
              <a:defRPr/>
            </a:pPr>
            <a:r>
              <a:rPr lang="en-US" sz="2000" smtClean="0"/>
              <a:t>              anggota  </a:t>
            </a:r>
          </a:p>
          <a:p>
            <a:pPr eaLnBrk="1" hangingPunct="1">
              <a:lnSpc>
                <a:spcPct val="80000"/>
              </a:lnSpc>
              <a:buFont typeface="Wingdings" pitchFamily="2" charset="2"/>
              <a:buNone/>
              <a:defRPr/>
            </a:pPr>
            <a:r>
              <a:rPr lang="en-US" sz="2000" smtClean="0"/>
              <a:t>          c) Seorang Sekretaris merangkap anggota </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       5)  Kedudukan</a:t>
            </a:r>
          </a:p>
          <a:p>
            <a:pPr eaLnBrk="1" hangingPunct="1">
              <a:lnSpc>
                <a:spcPct val="80000"/>
              </a:lnSpc>
              <a:buFont typeface="Wingdings" pitchFamily="2" charset="2"/>
              <a:buNone/>
              <a:defRPr/>
            </a:pPr>
            <a:r>
              <a:rPr lang="en-US" sz="2000" smtClean="0"/>
              <a:t>            Di Arsip Nasional</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       6) Syarat anggota Tim Penilai:</a:t>
            </a:r>
          </a:p>
          <a:p>
            <a:pPr eaLnBrk="1" hangingPunct="1">
              <a:lnSpc>
                <a:spcPct val="80000"/>
              </a:lnSpc>
              <a:buFont typeface="Wingdings" pitchFamily="2" charset="2"/>
              <a:buNone/>
              <a:defRPr/>
            </a:pPr>
            <a:r>
              <a:rPr lang="en-US" sz="2000" smtClean="0"/>
              <a:t>           a) pangkat/jabatan min sama dgn yg dinilai</a:t>
            </a:r>
          </a:p>
          <a:p>
            <a:pPr eaLnBrk="1" hangingPunct="1">
              <a:lnSpc>
                <a:spcPct val="80000"/>
              </a:lnSpc>
              <a:buFont typeface="Wingdings" pitchFamily="2" charset="2"/>
              <a:buNone/>
              <a:defRPr/>
            </a:pPr>
            <a:r>
              <a:rPr lang="en-US" sz="2000" smtClean="0"/>
              <a:t>           b) memiliki kemampuan utk menilai prestasi kerja </a:t>
            </a:r>
          </a:p>
          <a:p>
            <a:pPr eaLnBrk="1" hangingPunct="1">
              <a:lnSpc>
                <a:spcPct val="80000"/>
              </a:lnSpc>
              <a:buFont typeface="Wingdings" pitchFamily="2" charset="2"/>
              <a:buNone/>
              <a:defRPr/>
            </a:pPr>
            <a:r>
              <a:rPr lang="en-US" sz="2000" smtClean="0"/>
              <a:t>               Arsiparis</a:t>
            </a:r>
          </a:p>
          <a:p>
            <a:pPr eaLnBrk="1" hangingPunct="1">
              <a:lnSpc>
                <a:spcPct val="80000"/>
              </a:lnSpc>
              <a:buFont typeface="Wingdings" pitchFamily="2" charset="2"/>
              <a:buNone/>
              <a:defRPr/>
            </a:pPr>
            <a:r>
              <a:rPr lang="en-US" sz="2000" smtClean="0"/>
              <a:t>           c) Dpt aktif melakukan penilaian</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       7) Masa  jabatan 3 tahun </a:t>
            </a:r>
          </a:p>
        </p:txBody>
      </p:sp>
    </p:spTree>
  </p:cSld>
  <p:clrMapOvr>
    <a:masterClrMapping/>
  </p:clrMapOvr>
  <p:transition spd="slow">
    <p:spli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body" idx="1"/>
          </p:nvPr>
        </p:nvSpPr>
        <p:spPr>
          <a:xfrm>
            <a:off x="457200" y="188913"/>
            <a:ext cx="8229600" cy="6480175"/>
          </a:xfrm>
        </p:spPr>
        <p:txBody>
          <a:bodyPr/>
          <a:lstStyle/>
          <a:p>
            <a:pPr eaLnBrk="1" hangingPunct="1">
              <a:lnSpc>
                <a:spcPct val="80000"/>
              </a:lnSpc>
              <a:buFont typeface="Wingdings" pitchFamily="2" charset="2"/>
              <a:buNone/>
              <a:defRPr/>
            </a:pPr>
            <a:r>
              <a:rPr lang="en-US" smtClean="0"/>
              <a:t> </a:t>
            </a:r>
            <a:r>
              <a:rPr lang="en-US" sz="2000" smtClean="0">
                <a:solidFill>
                  <a:schemeClr val="tx2"/>
                </a:solidFill>
              </a:rPr>
              <a:t>b. Sekretariat Tim Penilai Pusat</a:t>
            </a:r>
          </a:p>
          <a:p>
            <a:pPr eaLnBrk="1" hangingPunct="1">
              <a:lnSpc>
                <a:spcPct val="80000"/>
              </a:lnSpc>
              <a:buFont typeface="Wingdings" pitchFamily="2" charset="2"/>
              <a:buNone/>
              <a:defRPr/>
            </a:pPr>
            <a:endParaRPr lang="en-US" sz="2000" smtClean="0">
              <a:solidFill>
                <a:schemeClr val="tx2"/>
              </a:solidFill>
            </a:endParaRPr>
          </a:p>
          <a:p>
            <a:pPr eaLnBrk="1" hangingPunct="1">
              <a:lnSpc>
                <a:spcPct val="80000"/>
              </a:lnSpc>
              <a:buFont typeface="Wingdings" pitchFamily="2" charset="2"/>
              <a:buNone/>
              <a:defRPr/>
            </a:pPr>
            <a:r>
              <a:rPr lang="en-US" sz="2000" smtClean="0"/>
              <a:t>     1) Fungsi antara lain:</a:t>
            </a:r>
          </a:p>
          <a:p>
            <a:pPr eaLnBrk="1" hangingPunct="1">
              <a:lnSpc>
                <a:spcPct val="80000"/>
              </a:lnSpc>
              <a:buFont typeface="Wingdings" pitchFamily="2" charset="2"/>
              <a:buNone/>
              <a:defRPr/>
            </a:pPr>
            <a:r>
              <a:rPr lang="en-US" sz="2000" smtClean="0"/>
              <a:t>         a) unsur bantu adm bg Tim Penilai Pusat</a:t>
            </a:r>
          </a:p>
          <a:p>
            <a:pPr eaLnBrk="1" hangingPunct="1">
              <a:lnSpc>
                <a:spcPct val="80000"/>
              </a:lnSpc>
              <a:buFont typeface="Wingdings" pitchFamily="2" charset="2"/>
              <a:buNone/>
              <a:defRPr/>
            </a:pPr>
            <a:r>
              <a:rPr lang="en-US" sz="2000" smtClean="0"/>
              <a:t>         b) membina hubungan dgn Sekretariat Tim Penilai</a:t>
            </a:r>
          </a:p>
          <a:p>
            <a:pPr eaLnBrk="1" hangingPunct="1">
              <a:lnSpc>
                <a:spcPct val="80000"/>
              </a:lnSpc>
              <a:buFont typeface="Wingdings" pitchFamily="2" charset="2"/>
              <a:buNone/>
              <a:defRPr/>
            </a:pPr>
            <a:r>
              <a:rPr lang="en-US" sz="2000" smtClean="0"/>
              <a:t>             Instansi</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     2) Tugas antara lain:</a:t>
            </a:r>
          </a:p>
          <a:p>
            <a:pPr eaLnBrk="1" hangingPunct="1">
              <a:lnSpc>
                <a:spcPct val="80000"/>
              </a:lnSpc>
              <a:buFont typeface="Wingdings" pitchFamily="2" charset="2"/>
              <a:buNone/>
              <a:defRPr/>
            </a:pPr>
            <a:r>
              <a:rPr lang="en-US" sz="2000" smtClean="0"/>
              <a:t>         a) memfasilitasi Tim Penilai dl melaksanakan tugas </a:t>
            </a:r>
          </a:p>
          <a:p>
            <a:pPr eaLnBrk="1" hangingPunct="1">
              <a:lnSpc>
                <a:spcPct val="80000"/>
              </a:lnSpc>
              <a:buFont typeface="Wingdings" pitchFamily="2" charset="2"/>
              <a:buNone/>
              <a:defRPr/>
            </a:pPr>
            <a:r>
              <a:rPr lang="en-US" sz="2000" smtClean="0"/>
              <a:t>             penilaian </a:t>
            </a:r>
          </a:p>
          <a:p>
            <a:pPr eaLnBrk="1" hangingPunct="1">
              <a:lnSpc>
                <a:spcPct val="80000"/>
              </a:lnSpc>
              <a:buFont typeface="Wingdings" pitchFamily="2" charset="2"/>
              <a:buNone/>
              <a:defRPr/>
            </a:pPr>
            <a:r>
              <a:rPr lang="en-US" sz="2000" smtClean="0"/>
              <a:t>         b) mengkoordinasikan penilaian A Madya dan Utama</a:t>
            </a:r>
          </a:p>
          <a:p>
            <a:pPr eaLnBrk="1" hangingPunct="1">
              <a:lnSpc>
                <a:spcPct val="80000"/>
              </a:lnSpc>
              <a:buFont typeface="Wingdings" pitchFamily="2" charset="2"/>
              <a:buNone/>
              <a:defRPr/>
            </a:pPr>
            <a:r>
              <a:rPr lang="en-US" sz="2000" smtClean="0"/>
              <a:t>             dgn Tim Penilai Instansi</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    3) Keanggotaan</a:t>
            </a:r>
          </a:p>
          <a:p>
            <a:pPr eaLnBrk="1" hangingPunct="1">
              <a:lnSpc>
                <a:spcPct val="80000"/>
              </a:lnSpc>
              <a:buFont typeface="Wingdings" pitchFamily="2" charset="2"/>
              <a:buNone/>
              <a:defRPr/>
            </a:pPr>
            <a:r>
              <a:rPr lang="en-US" sz="2000" smtClean="0"/>
              <a:t>        a) Seorang Sekretaris merangkap</a:t>
            </a:r>
          </a:p>
          <a:p>
            <a:pPr eaLnBrk="1" hangingPunct="1">
              <a:lnSpc>
                <a:spcPct val="80000"/>
              </a:lnSpc>
              <a:buFont typeface="Wingdings" pitchFamily="2" charset="2"/>
              <a:buNone/>
              <a:defRPr/>
            </a:pPr>
            <a:r>
              <a:rPr lang="en-US" sz="2000" smtClean="0"/>
              <a:t>            anggota</a:t>
            </a:r>
          </a:p>
          <a:p>
            <a:pPr eaLnBrk="1" hangingPunct="1">
              <a:lnSpc>
                <a:spcPct val="80000"/>
              </a:lnSpc>
              <a:buFont typeface="Wingdings" pitchFamily="2" charset="2"/>
              <a:buNone/>
              <a:defRPr/>
            </a:pPr>
            <a:r>
              <a:rPr lang="en-US" sz="2000" smtClean="0"/>
              <a:t>        b) Sekurang-kurangnya 3 staf</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     4) Kedudukan di Arnas </a:t>
            </a:r>
          </a:p>
        </p:txBody>
      </p:sp>
    </p:spTree>
  </p:cSld>
  <p:clrMapOvr>
    <a:masterClrMapping/>
  </p:clrMapOvr>
  <p:transition spd="slow">
    <p:spli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body" idx="1"/>
          </p:nvPr>
        </p:nvSpPr>
        <p:spPr>
          <a:xfrm>
            <a:off x="457200" y="333375"/>
            <a:ext cx="8229600" cy="6335713"/>
          </a:xfrm>
        </p:spPr>
        <p:txBody>
          <a:bodyPr/>
          <a:lstStyle/>
          <a:p>
            <a:pPr eaLnBrk="1" hangingPunct="1">
              <a:lnSpc>
                <a:spcPct val="80000"/>
              </a:lnSpc>
              <a:buFont typeface="Wingdings" pitchFamily="2" charset="2"/>
              <a:buNone/>
              <a:defRPr/>
            </a:pPr>
            <a:r>
              <a:rPr lang="en-US" sz="2000" b="1" smtClean="0"/>
              <a:t>2. Tim Penilai Instansi</a:t>
            </a:r>
          </a:p>
          <a:p>
            <a:pPr eaLnBrk="1" hangingPunct="1">
              <a:lnSpc>
                <a:spcPct val="80000"/>
              </a:lnSpc>
              <a:buFont typeface="Wingdings" pitchFamily="2" charset="2"/>
              <a:buNone/>
              <a:defRPr/>
            </a:pPr>
            <a:endParaRPr lang="en-US" sz="2000" b="1" smtClean="0"/>
          </a:p>
          <a:p>
            <a:pPr eaLnBrk="1" hangingPunct="1">
              <a:lnSpc>
                <a:spcPct val="80000"/>
              </a:lnSpc>
              <a:buFont typeface="Wingdings" pitchFamily="2" charset="2"/>
              <a:buNone/>
              <a:defRPr/>
            </a:pPr>
            <a:r>
              <a:rPr lang="en-US" sz="2000" smtClean="0"/>
              <a:t>    a. Tim Penilai Instansi</a:t>
            </a:r>
          </a:p>
          <a:p>
            <a:pPr eaLnBrk="1" hangingPunct="1">
              <a:lnSpc>
                <a:spcPct val="80000"/>
              </a:lnSpc>
              <a:buFont typeface="Wingdings" pitchFamily="2" charset="2"/>
              <a:buNone/>
              <a:defRPr/>
            </a:pPr>
            <a:r>
              <a:rPr lang="en-US" sz="2000" smtClean="0"/>
              <a:t>        1) Fungsi antara lain:</a:t>
            </a:r>
          </a:p>
          <a:p>
            <a:pPr eaLnBrk="1" hangingPunct="1">
              <a:lnSpc>
                <a:spcPct val="80000"/>
              </a:lnSpc>
              <a:buFont typeface="Wingdings" pitchFamily="2" charset="2"/>
              <a:buNone/>
              <a:defRPr/>
            </a:pPr>
            <a:r>
              <a:rPr lang="en-US" sz="2000" smtClean="0"/>
              <a:t>            Memberikan pertimbangan kpd Pejabat</a:t>
            </a:r>
          </a:p>
          <a:p>
            <a:pPr eaLnBrk="1" hangingPunct="1">
              <a:lnSpc>
                <a:spcPct val="80000"/>
              </a:lnSpc>
              <a:buFont typeface="Wingdings" pitchFamily="2" charset="2"/>
              <a:buNone/>
              <a:defRPr/>
            </a:pPr>
            <a:r>
              <a:rPr lang="en-US" sz="2000" smtClean="0"/>
              <a:t>            Pembina Kepegawaian dlm pembinaan</a:t>
            </a:r>
          </a:p>
          <a:p>
            <a:pPr eaLnBrk="1" hangingPunct="1">
              <a:lnSpc>
                <a:spcPct val="80000"/>
              </a:lnSpc>
              <a:buFont typeface="Wingdings" pitchFamily="2" charset="2"/>
              <a:buNone/>
              <a:defRPr/>
            </a:pPr>
            <a:r>
              <a:rPr lang="en-US" sz="2000" smtClean="0"/>
              <a:t>            profesi kearsipan di Instansinya</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         2) Tugasnya antara lain:</a:t>
            </a:r>
          </a:p>
          <a:p>
            <a:pPr eaLnBrk="1" hangingPunct="1">
              <a:lnSpc>
                <a:spcPct val="80000"/>
              </a:lnSpc>
              <a:buFont typeface="Wingdings" pitchFamily="2" charset="2"/>
              <a:buNone/>
              <a:defRPr/>
            </a:pPr>
            <a:r>
              <a:rPr lang="en-US" sz="2000" smtClean="0"/>
              <a:t>             a) melakukan pemeriksaan Dupak dan</a:t>
            </a:r>
          </a:p>
          <a:p>
            <a:pPr eaLnBrk="1" hangingPunct="1">
              <a:lnSpc>
                <a:spcPct val="80000"/>
              </a:lnSpc>
              <a:buFont typeface="Wingdings" pitchFamily="2" charset="2"/>
              <a:buNone/>
              <a:defRPr/>
            </a:pPr>
            <a:r>
              <a:rPr lang="en-US" sz="2000" smtClean="0"/>
              <a:t>                 bukti kerja  A Pelaksana s.d A penyelia </a:t>
            </a:r>
          </a:p>
          <a:p>
            <a:pPr eaLnBrk="1" hangingPunct="1">
              <a:lnSpc>
                <a:spcPct val="80000"/>
              </a:lnSpc>
              <a:buFont typeface="Wingdings" pitchFamily="2" charset="2"/>
              <a:buNone/>
              <a:defRPr/>
            </a:pPr>
            <a:r>
              <a:rPr lang="en-US" sz="2000" smtClean="0"/>
              <a:t>                 dan A pertama s.d  A Muda di Instansinya</a:t>
            </a:r>
          </a:p>
          <a:p>
            <a:pPr eaLnBrk="1" hangingPunct="1">
              <a:lnSpc>
                <a:spcPct val="80000"/>
              </a:lnSpc>
              <a:buFont typeface="Wingdings" pitchFamily="2" charset="2"/>
              <a:buNone/>
              <a:defRPr/>
            </a:pPr>
            <a:r>
              <a:rPr lang="en-US" sz="2000" smtClean="0"/>
              <a:t>             b) melakukan penilaian</a:t>
            </a:r>
          </a:p>
          <a:p>
            <a:pPr eaLnBrk="1" hangingPunct="1">
              <a:lnSpc>
                <a:spcPct val="80000"/>
              </a:lnSpc>
              <a:buFont typeface="Wingdings" pitchFamily="2" charset="2"/>
              <a:buNone/>
              <a:defRPr/>
            </a:pPr>
            <a:r>
              <a:rPr lang="en-US" sz="2000" smtClean="0"/>
              <a:t>             c) mengajukan usul PAK kpd Pjybw</a:t>
            </a:r>
          </a:p>
          <a:p>
            <a:pPr eaLnBrk="1" hangingPunct="1">
              <a:lnSpc>
                <a:spcPct val="80000"/>
              </a:lnSpc>
              <a:buFont typeface="Wingdings" pitchFamily="2" charset="2"/>
              <a:buNone/>
              <a:defRPr/>
            </a:pPr>
            <a:r>
              <a:rPr lang="en-US" sz="2000" smtClean="0"/>
              <a:t>                 menetapkan  AK</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         3) Pembentukan Tim Penilai Instansi</a:t>
            </a:r>
          </a:p>
          <a:p>
            <a:pPr eaLnBrk="1" hangingPunct="1">
              <a:lnSpc>
                <a:spcPct val="80000"/>
              </a:lnSpc>
              <a:buFont typeface="Wingdings" pitchFamily="2" charset="2"/>
              <a:buNone/>
              <a:defRPr/>
            </a:pPr>
            <a:r>
              <a:rPr lang="en-US" sz="2000" smtClean="0"/>
              <a:t>             sekurang-kurangnya ada 15  </a:t>
            </a:r>
          </a:p>
          <a:p>
            <a:pPr eaLnBrk="1" hangingPunct="1">
              <a:lnSpc>
                <a:spcPct val="80000"/>
              </a:lnSpc>
              <a:buFont typeface="Wingdings" pitchFamily="2" charset="2"/>
              <a:buNone/>
              <a:defRPr/>
            </a:pPr>
            <a:r>
              <a:rPr lang="en-US" sz="2000" smtClean="0"/>
              <a:t>             Arsiparis  bg Instansi Pusat</a:t>
            </a:r>
          </a:p>
        </p:txBody>
      </p:sp>
    </p:spTree>
  </p:cSld>
  <p:clrMapOvr>
    <a:masterClrMapping/>
  </p:clrMapOvr>
  <p:transition spd="slow">
    <p:spli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Rot="1" noChangeArrowheads="1"/>
          </p:cNvSpPr>
          <p:nvPr>
            <p:ph type="title"/>
          </p:nvPr>
        </p:nvSpPr>
        <p:spPr>
          <a:xfrm>
            <a:off x="323850" y="260350"/>
            <a:ext cx="8488363" cy="1368425"/>
          </a:xfrm>
        </p:spPr>
        <p:txBody>
          <a:bodyPr/>
          <a:lstStyle/>
          <a:p>
            <a:pPr eaLnBrk="1" hangingPunct="1">
              <a:defRPr/>
            </a:pPr>
            <a:r>
              <a:rPr lang="en-US" sz="3200" smtClean="0">
                <a:latin typeface="Albertus" pitchFamily="34" charset="0"/>
              </a:rPr>
              <a:t>PEMBAHASAN JAFUNG ARSIPARIS ANTARA LAIN MELIPUTI:</a:t>
            </a:r>
          </a:p>
        </p:txBody>
      </p:sp>
      <p:sp>
        <p:nvSpPr>
          <p:cNvPr id="206851" name="Rectangle 3"/>
          <p:cNvSpPr>
            <a:spLocks noGrp="1" noRot="1" noChangeArrowheads="1"/>
          </p:cNvSpPr>
          <p:nvPr>
            <p:ph type="body" idx="1"/>
          </p:nvPr>
        </p:nvSpPr>
        <p:spPr>
          <a:xfrm>
            <a:off x="395288" y="1846263"/>
            <a:ext cx="8469312" cy="4751387"/>
          </a:xfrm>
        </p:spPr>
        <p:txBody>
          <a:bodyPr/>
          <a:lstStyle/>
          <a:p>
            <a:pPr eaLnBrk="1" hangingPunct="1">
              <a:lnSpc>
                <a:spcPct val="80000"/>
              </a:lnSpc>
              <a:defRPr/>
            </a:pPr>
            <a:r>
              <a:rPr lang="en-US" sz="2400" b="1" i="1" smtClean="0">
                <a:latin typeface="Albertus Medium" pitchFamily="34" charset="0"/>
              </a:rPr>
              <a:t>KETENTUAN YANG MENDASARI</a:t>
            </a:r>
          </a:p>
          <a:p>
            <a:pPr eaLnBrk="1" hangingPunct="1">
              <a:lnSpc>
                <a:spcPct val="80000"/>
              </a:lnSpc>
              <a:defRPr/>
            </a:pPr>
            <a:r>
              <a:rPr lang="en-US" sz="2400" b="1" i="1" smtClean="0">
                <a:latin typeface="Albertus Medium" pitchFamily="34" charset="0"/>
              </a:rPr>
              <a:t>TUGAS POKOK</a:t>
            </a:r>
          </a:p>
          <a:p>
            <a:pPr eaLnBrk="1" hangingPunct="1">
              <a:lnSpc>
                <a:spcPct val="80000"/>
              </a:lnSpc>
              <a:defRPr/>
            </a:pPr>
            <a:r>
              <a:rPr lang="en-US" sz="2400" b="1" i="1" smtClean="0">
                <a:latin typeface="Albertus Medium" pitchFamily="34" charset="0"/>
              </a:rPr>
              <a:t>UNSUR YANG DINILAI</a:t>
            </a:r>
          </a:p>
          <a:p>
            <a:pPr eaLnBrk="1" hangingPunct="1">
              <a:lnSpc>
                <a:spcPct val="80000"/>
              </a:lnSpc>
              <a:defRPr/>
            </a:pPr>
            <a:r>
              <a:rPr lang="en-US" sz="2400" b="1" i="1" smtClean="0">
                <a:latin typeface="Albertus Medium" pitchFamily="34" charset="0"/>
              </a:rPr>
              <a:t>PEJABAT YBW MENILAI ANGKA KREDIT</a:t>
            </a:r>
          </a:p>
          <a:p>
            <a:pPr eaLnBrk="1" hangingPunct="1">
              <a:lnSpc>
                <a:spcPct val="80000"/>
              </a:lnSpc>
              <a:defRPr/>
            </a:pPr>
            <a:r>
              <a:rPr lang="en-US" sz="2400" b="1" i="1" smtClean="0">
                <a:latin typeface="Albertus Medium" pitchFamily="34" charset="0"/>
              </a:rPr>
              <a:t>PENGANGKATAN KE DALAM JABATAN</a:t>
            </a:r>
          </a:p>
          <a:p>
            <a:pPr eaLnBrk="1" hangingPunct="1">
              <a:lnSpc>
                <a:spcPct val="80000"/>
              </a:lnSpc>
              <a:defRPr/>
            </a:pPr>
            <a:r>
              <a:rPr lang="en-US" sz="2400" b="1" i="1" smtClean="0">
                <a:latin typeface="Albertus Medium" pitchFamily="34" charset="0"/>
              </a:rPr>
              <a:t>KENAIKAN JABATAN/PANGKAT</a:t>
            </a:r>
          </a:p>
          <a:p>
            <a:pPr eaLnBrk="1" hangingPunct="1">
              <a:lnSpc>
                <a:spcPct val="80000"/>
              </a:lnSpc>
              <a:defRPr/>
            </a:pPr>
            <a:r>
              <a:rPr lang="en-US" sz="2400" b="1" i="1" smtClean="0">
                <a:latin typeface="Albertus Medium" pitchFamily="34" charset="0"/>
              </a:rPr>
              <a:t>PERPINDAHAN JALUR JABATAN</a:t>
            </a:r>
          </a:p>
          <a:p>
            <a:pPr eaLnBrk="1" hangingPunct="1">
              <a:lnSpc>
                <a:spcPct val="80000"/>
              </a:lnSpc>
              <a:defRPr/>
            </a:pPr>
            <a:r>
              <a:rPr lang="en-US" sz="2400" b="1" i="1" smtClean="0">
                <a:latin typeface="Albertus Medium" pitchFamily="34" charset="0"/>
              </a:rPr>
              <a:t>PEMBEBASAN/PEMBERHENTIAN/PEGANGKATAN KEMBALI </a:t>
            </a:r>
          </a:p>
          <a:p>
            <a:pPr eaLnBrk="1" hangingPunct="1">
              <a:lnSpc>
                <a:spcPct val="80000"/>
              </a:lnSpc>
              <a:defRPr/>
            </a:pPr>
            <a:r>
              <a:rPr lang="en-US" sz="2400" b="1" i="1" smtClean="0">
                <a:latin typeface="Albertus Medium" pitchFamily="34" charset="0"/>
              </a:rPr>
              <a:t>BUP</a:t>
            </a:r>
          </a:p>
          <a:p>
            <a:pPr eaLnBrk="1" hangingPunct="1">
              <a:lnSpc>
                <a:spcPct val="80000"/>
              </a:lnSpc>
              <a:defRPr/>
            </a:pPr>
            <a:r>
              <a:rPr lang="en-US" sz="2400" b="1" i="1" smtClean="0">
                <a:latin typeface="Albertus Medium" pitchFamily="34" charset="0"/>
              </a:rPr>
              <a:t>TUNJANGAN JABATAN</a:t>
            </a:r>
          </a:p>
          <a:p>
            <a:pPr eaLnBrk="1" hangingPunct="1">
              <a:lnSpc>
                <a:spcPct val="80000"/>
              </a:lnSpc>
              <a:defRPr/>
            </a:pPr>
            <a:r>
              <a:rPr lang="en-US" sz="2400" b="1" i="1" smtClean="0">
                <a:latin typeface="Albertus Medium" pitchFamily="34" charset="0"/>
              </a:rPr>
              <a:t>MEKANISME DAN PROSEDUR PENGANGKATAN PERTAMA/KENAIKAN JABATAN/PANGKAT</a:t>
            </a:r>
          </a:p>
        </p:txBody>
      </p:sp>
    </p:spTree>
  </p:cSld>
  <p:clrMapOvr>
    <a:masterClrMapping/>
  </p:clrMapOvr>
  <p:transition spd="slow">
    <p:spli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body" idx="1"/>
          </p:nvPr>
        </p:nvSpPr>
        <p:spPr>
          <a:xfrm>
            <a:off x="457200" y="549275"/>
            <a:ext cx="8229600" cy="5832475"/>
          </a:xfrm>
        </p:spPr>
        <p:txBody>
          <a:bodyPr/>
          <a:lstStyle/>
          <a:p>
            <a:pPr eaLnBrk="1" hangingPunct="1">
              <a:lnSpc>
                <a:spcPct val="80000"/>
              </a:lnSpc>
              <a:buFont typeface="Wingdings" pitchFamily="2" charset="2"/>
              <a:buNone/>
              <a:defRPr/>
            </a:pPr>
            <a:r>
              <a:rPr lang="en-US" sz="2000" smtClean="0"/>
              <a:t>4)  Keanggotaan Tim Penilai Instansi</a:t>
            </a:r>
          </a:p>
          <a:p>
            <a:pPr eaLnBrk="1" hangingPunct="1">
              <a:lnSpc>
                <a:spcPct val="80000"/>
              </a:lnSpc>
              <a:buFont typeface="Wingdings" pitchFamily="2" charset="2"/>
              <a:buNone/>
              <a:defRPr/>
            </a:pPr>
            <a:r>
              <a:rPr lang="en-US" sz="2000" smtClean="0"/>
              <a:t>     a) pejabat di bid kepegawaian  </a:t>
            </a:r>
          </a:p>
          <a:p>
            <a:pPr eaLnBrk="1" hangingPunct="1">
              <a:lnSpc>
                <a:spcPct val="80000"/>
              </a:lnSpc>
              <a:buFont typeface="Wingdings" pitchFamily="2" charset="2"/>
              <a:buNone/>
              <a:defRPr/>
            </a:pPr>
            <a:r>
              <a:rPr lang="en-US" sz="2000" smtClean="0"/>
              <a:t>     b) pejabat di bid pembinaan kearsipan</a:t>
            </a:r>
          </a:p>
          <a:p>
            <a:pPr eaLnBrk="1" hangingPunct="1">
              <a:lnSpc>
                <a:spcPct val="80000"/>
              </a:lnSpc>
              <a:buFont typeface="Wingdings" pitchFamily="2" charset="2"/>
              <a:buNone/>
              <a:defRPr/>
            </a:pPr>
            <a:r>
              <a:rPr lang="en-US" sz="2000" smtClean="0"/>
              <a:t>     c) sekurang-kurangnya 3 Arsiparis</a:t>
            </a:r>
          </a:p>
          <a:p>
            <a:pPr eaLnBrk="1" hangingPunct="1">
              <a:lnSpc>
                <a:spcPct val="80000"/>
              </a:lnSpc>
              <a:buFont typeface="Wingdings" pitchFamily="2" charset="2"/>
              <a:buNone/>
              <a:defRPr/>
            </a:pPr>
            <a:r>
              <a:rPr lang="en-US" sz="2000" smtClean="0"/>
              <a:t>     d) pejabat lain yg memiliki kompetensi</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5) Susunan keanggotaan</a:t>
            </a:r>
          </a:p>
          <a:p>
            <a:pPr eaLnBrk="1" hangingPunct="1">
              <a:lnSpc>
                <a:spcPct val="80000"/>
              </a:lnSpc>
              <a:buFont typeface="Wingdings" pitchFamily="2" charset="2"/>
              <a:buNone/>
              <a:defRPr/>
            </a:pPr>
            <a:r>
              <a:rPr lang="en-US" sz="2000" smtClean="0"/>
              <a:t>    a) Seorang Ketua merangkap anggota</a:t>
            </a:r>
          </a:p>
          <a:p>
            <a:pPr eaLnBrk="1" hangingPunct="1">
              <a:lnSpc>
                <a:spcPct val="80000"/>
              </a:lnSpc>
              <a:buFont typeface="Wingdings" pitchFamily="2" charset="2"/>
              <a:buNone/>
              <a:defRPr/>
            </a:pPr>
            <a:r>
              <a:rPr lang="en-US" sz="2000" smtClean="0"/>
              <a:t>    b) Wakil Ketua merangkap anggota</a:t>
            </a:r>
          </a:p>
          <a:p>
            <a:pPr eaLnBrk="1" hangingPunct="1">
              <a:lnSpc>
                <a:spcPct val="80000"/>
              </a:lnSpc>
              <a:buFont typeface="Wingdings" pitchFamily="2" charset="2"/>
              <a:buNone/>
              <a:defRPr/>
            </a:pPr>
            <a:r>
              <a:rPr lang="en-US" sz="2000" smtClean="0"/>
              <a:t>    c) Sekretaris merangkap anggota</a:t>
            </a:r>
          </a:p>
          <a:p>
            <a:pPr eaLnBrk="1" hangingPunct="1">
              <a:lnSpc>
                <a:spcPct val="80000"/>
              </a:lnSpc>
              <a:buFont typeface="Wingdings" pitchFamily="2" charset="2"/>
              <a:buNone/>
              <a:defRPr/>
            </a:pPr>
            <a:r>
              <a:rPr lang="en-US" sz="2000" smtClean="0"/>
              <a:t>    d) Minimal 4 anggota</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6) Syarat Anggota Tim Penilai Instansi</a:t>
            </a:r>
          </a:p>
          <a:p>
            <a:pPr eaLnBrk="1" hangingPunct="1">
              <a:lnSpc>
                <a:spcPct val="80000"/>
              </a:lnSpc>
              <a:buFont typeface="Wingdings" pitchFamily="2" charset="2"/>
              <a:buNone/>
              <a:defRPr/>
            </a:pPr>
            <a:r>
              <a:rPr lang="en-US" sz="2000" smtClean="0"/>
              <a:t>    a) Jabatan/pangkat min sama dgn yg dinilai</a:t>
            </a:r>
          </a:p>
          <a:p>
            <a:pPr eaLnBrk="1" hangingPunct="1">
              <a:lnSpc>
                <a:spcPct val="80000"/>
              </a:lnSpc>
              <a:buFont typeface="Wingdings" pitchFamily="2" charset="2"/>
              <a:buNone/>
              <a:defRPr/>
            </a:pPr>
            <a:r>
              <a:rPr lang="en-US" sz="2000" smtClean="0"/>
              <a:t>    b) memiliki kemampuan menilai Arsiparis</a:t>
            </a:r>
          </a:p>
          <a:p>
            <a:pPr eaLnBrk="1" hangingPunct="1">
              <a:lnSpc>
                <a:spcPct val="80000"/>
              </a:lnSpc>
              <a:buFont typeface="Wingdings" pitchFamily="2" charset="2"/>
              <a:buNone/>
              <a:defRPr/>
            </a:pPr>
            <a:r>
              <a:rPr lang="en-US" sz="2000" smtClean="0"/>
              <a:t>    c) dpt aktif melakukan penilaian</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r>
              <a:rPr lang="en-US" sz="2000" smtClean="0"/>
              <a:t>7) Kedudukan di Instansi masing-masing yg memiliki Arsiparis</a:t>
            </a:r>
          </a:p>
          <a:p>
            <a:pPr eaLnBrk="1" hangingPunct="1">
              <a:lnSpc>
                <a:spcPct val="80000"/>
              </a:lnSpc>
              <a:buFont typeface="Wingdings" pitchFamily="2" charset="2"/>
              <a:buNone/>
              <a:defRPr/>
            </a:pPr>
            <a:r>
              <a:rPr lang="en-US" sz="1800" smtClean="0"/>
              <a:t>  </a:t>
            </a:r>
          </a:p>
        </p:txBody>
      </p:sp>
    </p:spTree>
  </p:cSld>
  <p:clrMapOvr>
    <a:masterClrMapping/>
  </p:clrMapOvr>
  <p:transition spd="slow">
    <p:spli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body" idx="1"/>
          </p:nvPr>
        </p:nvSpPr>
        <p:spPr>
          <a:xfrm>
            <a:off x="457200" y="1268413"/>
            <a:ext cx="8229600" cy="4862512"/>
          </a:xfrm>
        </p:spPr>
        <p:txBody>
          <a:bodyPr/>
          <a:lstStyle/>
          <a:p>
            <a:pPr eaLnBrk="1" hangingPunct="1">
              <a:lnSpc>
                <a:spcPct val="90000"/>
              </a:lnSpc>
              <a:buFont typeface="Wingdings" pitchFamily="2" charset="2"/>
              <a:buNone/>
              <a:defRPr/>
            </a:pPr>
            <a:r>
              <a:rPr lang="en-US" sz="2000" smtClean="0"/>
              <a:t>b. Sekretaris Tim penilai Instansi</a:t>
            </a:r>
          </a:p>
          <a:p>
            <a:pPr eaLnBrk="1" hangingPunct="1">
              <a:lnSpc>
                <a:spcPct val="90000"/>
              </a:lnSpc>
              <a:buFont typeface="Wingdings" pitchFamily="2" charset="2"/>
              <a:buNone/>
              <a:defRPr/>
            </a:pPr>
            <a:endParaRPr lang="en-US" sz="2000" smtClean="0"/>
          </a:p>
          <a:p>
            <a:pPr eaLnBrk="1" hangingPunct="1">
              <a:lnSpc>
                <a:spcPct val="90000"/>
              </a:lnSpc>
              <a:buFont typeface="Wingdings" pitchFamily="2" charset="2"/>
              <a:buNone/>
              <a:defRPr/>
            </a:pPr>
            <a:r>
              <a:rPr lang="en-US" sz="2000" smtClean="0"/>
              <a:t>    1) Fungsinya unsur bantu Adm dan</a:t>
            </a:r>
          </a:p>
          <a:p>
            <a:pPr eaLnBrk="1" hangingPunct="1">
              <a:lnSpc>
                <a:spcPct val="90000"/>
              </a:lnSpc>
              <a:buFont typeface="Wingdings" pitchFamily="2" charset="2"/>
              <a:buNone/>
              <a:defRPr/>
            </a:pPr>
            <a:r>
              <a:rPr lang="en-US" sz="2000" smtClean="0"/>
              <a:t>        teknis penilaian</a:t>
            </a:r>
          </a:p>
          <a:p>
            <a:pPr eaLnBrk="1" hangingPunct="1">
              <a:lnSpc>
                <a:spcPct val="90000"/>
              </a:lnSpc>
              <a:buFont typeface="Wingdings" pitchFamily="2" charset="2"/>
              <a:buNone/>
              <a:defRPr/>
            </a:pPr>
            <a:r>
              <a:rPr lang="en-US" sz="2000" smtClean="0"/>
              <a:t>     2) Tugas antara lain:</a:t>
            </a:r>
          </a:p>
          <a:p>
            <a:pPr eaLnBrk="1" hangingPunct="1">
              <a:lnSpc>
                <a:spcPct val="90000"/>
              </a:lnSpc>
              <a:buFont typeface="Wingdings" pitchFamily="2" charset="2"/>
              <a:buNone/>
              <a:defRPr/>
            </a:pPr>
            <a:r>
              <a:rPr lang="en-US" sz="2000" smtClean="0"/>
              <a:t>         a. menfasilitasi Tim Penilai Instansi</a:t>
            </a:r>
          </a:p>
          <a:p>
            <a:pPr eaLnBrk="1" hangingPunct="1">
              <a:lnSpc>
                <a:spcPct val="90000"/>
              </a:lnSpc>
              <a:buFont typeface="Wingdings" pitchFamily="2" charset="2"/>
              <a:buNone/>
              <a:defRPr/>
            </a:pPr>
            <a:r>
              <a:rPr lang="en-US" sz="2000" smtClean="0"/>
              <a:t>         b. mengkoordinasikan penilaian</a:t>
            </a:r>
          </a:p>
          <a:p>
            <a:pPr eaLnBrk="1" hangingPunct="1">
              <a:lnSpc>
                <a:spcPct val="90000"/>
              </a:lnSpc>
              <a:buFont typeface="Wingdings" pitchFamily="2" charset="2"/>
              <a:buNone/>
              <a:defRPr/>
            </a:pPr>
            <a:r>
              <a:rPr lang="en-US" sz="2000" smtClean="0"/>
              <a:t>     3) Keanggotaan</a:t>
            </a:r>
          </a:p>
          <a:p>
            <a:pPr eaLnBrk="1" hangingPunct="1">
              <a:lnSpc>
                <a:spcPct val="90000"/>
              </a:lnSpc>
              <a:buFont typeface="Wingdings" pitchFamily="2" charset="2"/>
              <a:buNone/>
              <a:defRPr/>
            </a:pPr>
            <a:r>
              <a:rPr lang="en-US" sz="2000" smtClean="0"/>
              <a:t>         a) Sekretaris sbg Koordinator Sekretariat</a:t>
            </a:r>
          </a:p>
          <a:p>
            <a:pPr eaLnBrk="1" hangingPunct="1">
              <a:lnSpc>
                <a:spcPct val="90000"/>
              </a:lnSpc>
              <a:buFont typeface="Wingdings" pitchFamily="2" charset="2"/>
              <a:buNone/>
              <a:defRPr/>
            </a:pPr>
            <a:r>
              <a:rPr lang="en-US" sz="2000" smtClean="0"/>
              <a:t>         b) Minimal 3 staf</a:t>
            </a:r>
          </a:p>
          <a:p>
            <a:pPr eaLnBrk="1" hangingPunct="1">
              <a:lnSpc>
                <a:spcPct val="90000"/>
              </a:lnSpc>
              <a:buFont typeface="Wingdings" pitchFamily="2" charset="2"/>
              <a:buNone/>
              <a:defRPr/>
            </a:pPr>
            <a:r>
              <a:rPr lang="en-US" sz="2000" smtClean="0"/>
              <a:t>     4) Kedudukan di instansi masing-masing yg memiliki Tim </a:t>
            </a:r>
          </a:p>
          <a:p>
            <a:pPr eaLnBrk="1" hangingPunct="1">
              <a:lnSpc>
                <a:spcPct val="90000"/>
              </a:lnSpc>
              <a:buFont typeface="Wingdings" pitchFamily="2" charset="2"/>
              <a:buNone/>
              <a:defRPr/>
            </a:pPr>
            <a:r>
              <a:rPr lang="en-US" sz="2000" smtClean="0"/>
              <a:t>         Penilai Instansi</a:t>
            </a:r>
          </a:p>
          <a:p>
            <a:pPr eaLnBrk="1" hangingPunct="1">
              <a:lnSpc>
                <a:spcPct val="90000"/>
              </a:lnSpc>
              <a:buFont typeface="Wingdings" pitchFamily="2" charset="2"/>
              <a:buNone/>
              <a:defRPr/>
            </a:pPr>
            <a:r>
              <a:rPr lang="en-US" sz="2800" smtClean="0"/>
              <a:t> </a:t>
            </a:r>
          </a:p>
        </p:txBody>
      </p:sp>
    </p:spTree>
  </p:cSld>
  <p:clrMapOvr>
    <a:masterClrMapping/>
  </p:clrMapOvr>
  <p:transition spd="slow">
    <p:spli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457200" y="1031875"/>
            <a:ext cx="8229600" cy="814388"/>
          </a:xfrm>
        </p:spPr>
        <p:txBody>
          <a:bodyPr/>
          <a:lstStyle/>
          <a:p>
            <a:pPr eaLnBrk="1" hangingPunct="1">
              <a:defRPr/>
            </a:pPr>
            <a:r>
              <a:rPr lang="en-US" smtClean="0"/>
              <a:t>PENGANGKATAN  ARSIPARIS</a:t>
            </a:r>
          </a:p>
        </p:txBody>
      </p:sp>
      <p:sp>
        <p:nvSpPr>
          <p:cNvPr id="167939" name="Rectangle 3"/>
          <p:cNvSpPr>
            <a:spLocks noGrp="1" noChangeArrowheads="1"/>
          </p:cNvSpPr>
          <p:nvPr>
            <p:ph type="body" idx="1"/>
          </p:nvPr>
        </p:nvSpPr>
        <p:spPr>
          <a:xfrm>
            <a:off x="457200" y="2354263"/>
            <a:ext cx="8229600" cy="3235325"/>
          </a:xfrm>
        </p:spPr>
        <p:txBody>
          <a:bodyPr/>
          <a:lstStyle/>
          <a:p>
            <a:pPr marL="609600" indent="-609600" eaLnBrk="1" hangingPunct="1">
              <a:buFont typeface="Wingdings" pitchFamily="2" charset="2"/>
              <a:buAutoNum type="arabicPeriod"/>
              <a:defRPr/>
            </a:pPr>
            <a:r>
              <a:rPr lang="en-US" sz="4000" smtClean="0"/>
              <a:t>Melalui inpassing;</a:t>
            </a:r>
          </a:p>
          <a:p>
            <a:pPr marL="609600" indent="-609600" eaLnBrk="1" hangingPunct="1">
              <a:buFont typeface="Wingdings" pitchFamily="2" charset="2"/>
              <a:buAutoNum type="arabicPeriod"/>
              <a:defRPr/>
            </a:pPr>
            <a:r>
              <a:rPr lang="en-US" sz="4000" smtClean="0"/>
              <a:t>Pengangkatan pertama kali;</a:t>
            </a:r>
          </a:p>
          <a:p>
            <a:pPr marL="609600" indent="-609600" eaLnBrk="1" hangingPunct="1">
              <a:buFont typeface="Wingdings" pitchFamily="2" charset="2"/>
              <a:buAutoNum type="arabicPeriod"/>
              <a:defRPr/>
            </a:pPr>
            <a:r>
              <a:rPr lang="en-US" sz="4000" smtClean="0"/>
              <a:t>Alih fungsi</a:t>
            </a:r>
          </a:p>
        </p:txBody>
      </p:sp>
    </p:spTree>
  </p:cSld>
  <p:clrMapOvr>
    <a:masterClrMapping/>
  </p:clrMapOvr>
  <p:transition spd="slow">
    <p:spli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395288" y="476250"/>
            <a:ext cx="8229600" cy="685800"/>
          </a:xfrm>
          <a:prstGeom prst="rect">
            <a:avLst/>
          </a:prstGeom>
          <a:noFill/>
          <a:ln w="9525">
            <a:noFill/>
            <a:miter lim="800000"/>
            <a:headEnd/>
            <a:tailEnd/>
          </a:ln>
        </p:spPr>
        <p:txBody>
          <a:bodyPr/>
          <a:lstStyle/>
          <a:p>
            <a:pPr marL="742950" lvl="1" indent="-285750">
              <a:spcBef>
                <a:spcPct val="20000"/>
              </a:spcBef>
              <a:buClr>
                <a:schemeClr val="hlink"/>
              </a:buClr>
              <a:buSzPct val="55000"/>
              <a:buFont typeface="Wingdings" pitchFamily="2" charset="2"/>
              <a:buNone/>
            </a:pPr>
            <a:r>
              <a:rPr lang="en-US" b="1"/>
              <a:t>Pengangkatan pertama kali </a:t>
            </a:r>
          </a:p>
        </p:txBody>
      </p:sp>
      <p:sp>
        <p:nvSpPr>
          <p:cNvPr id="43011" name="Rectangle 3"/>
          <p:cNvSpPr>
            <a:spLocks noChangeArrowheads="1"/>
          </p:cNvSpPr>
          <p:nvPr/>
        </p:nvSpPr>
        <p:spPr bwMode="auto">
          <a:xfrm>
            <a:off x="852488" y="1543050"/>
            <a:ext cx="8001000" cy="4724400"/>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None/>
            </a:pPr>
            <a:r>
              <a:rPr lang="en-US" sz="2000"/>
              <a:t>1.   Pengangkatan pertama sebagai Arsiparis Tingkat Keterampilan:</a:t>
            </a:r>
          </a:p>
          <a:p>
            <a:pPr marL="742950" lvl="1" indent="-285750">
              <a:spcBef>
                <a:spcPct val="20000"/>
              </a:spcBef>
              <a:buClr>
                <a:schemeClr val="folHlink"/>
              </a:buClr>
              <a:buSzPct val="60000"/>
              <a:buFont typeface="Wingdings" pitchFamily="2" charset="2"/>
              <a:buChar char="n"/>
            </a:pPr>
            <a:endParaRPr lang="en-US" sz="2000"/>
          </a:p>
          <a:p>
            <a:pPr marL="742950" lvl="1" indent="-285750">
              <a:spcBef>
                <a:spcPct val="20000"/>
              </a:spcBef>
              <a:buClr>
                <a:schemeClr val="folHlink"/>
              </a:buClr>
              <a:buSzPct val="60000"/>
              <a:buFont typeface="Wingdings" pitchFamily="2" charset="2"/>
              <a:buChar char="n"/>
            </a:pPr>
            <a:r>
              <a:rPr lang="en-US" sz="2000"/>
              <a:t>Berijasah Diploma III bidang kearsipan atau;</a:t>
            </a:r>
          </a:p>
          <a:p>
            <a:pPr marL="742950" lvl="1" indent="-285750">
              <a:spcBef>
                <a:spcPct val="20000"/>
              </a:spcBef>
              <a:buClr>
                <a:schemeClr val="folHlink"/>
              </a:buClr>
              <a:buSzPct val="60000"/>
              <a:buFont typeface="Wingdings" pitchFamily="2" charset="2"/>
              <a:buChar char="n"/>
            </a:pPr>
            <a:r>
              <a:rPr lang="en-US" sz="2000"/>
              <a:t>Berijasah D III bidang ilmu lain sesuai kualifikasi yg ditentukan untuk jabatan Arsiparis </a:t>
            </a:r>
            <a:r>
              <a:rPr lang="en-US"/>
              <a:t>setelah mengikuti dan lulus pendidikan dan pelatihan fungsional di bidang kearsipan yg dipersyaratkan dan memperoleh STTPL;</a:t>
            </a:r>
          </a:p>
          <a:p>
            <a:pPr marL="742950" lvl="1" indent="-285750">
              <a:spcBef>
                <a:spcPct val="20000"/>
              </a:spcBef>
              <a:buClr>
                <a:schemeClr val="folHlink"/>
              </a:buClr>
              <a:buSzPct val="60000"/>
              <a:buFont typeface="Wingdings" pitchFamily="2" charset="2"/>
              <a:buChar char="n"/>
            </a:pPr>
            <a:r>
              <a:rPr lang="en-US" sz="2000"/>
              <a:t>Pangkat serendah-rendahnya Pengatur gol. ruang II/c</a:t>
            </a:r>
          </a:p>
          <a:p>
            <a:pPr marL="742950" lvl="1" indent="-285750">
              <a:spcBef>
                <a:spcPct val="20000"/>
              </a:spcBef>
              <a:buClr>
                <a:schemeClr val="folHlink"/>
              </a:buClr>
              <a:buSzPct val="60000"/>
              <a:buFont typeface="Wingdings" pitchFamily="2" charset="2"/>
              <a:buChar char="n"/>
            </a:pPr>
            <a:r>
              <a:rPr lang="en-US" sz="2000"/>
              <a:t>Setiap unsur penilaian DP3 sekurang-kurangnya bernilai baik dlm 1 th terakhir.</a:t>
            </a:r>
          </a:p>
        </p:txBody>
      </p:sp>
    </p:spTree>
  </p:cSld>
  <p:clrMapOvr>
    <a:masterClrMapping/>
  </p:clrMapOvr>
  <p:transition spd="slow">
    <p:spli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ChangeArrowheads="1"/>
          </p:cNvSpPr>
          <p:nvPr/>
        </p:nvSpPr>
        <p:spPr bwMode="auto">
          <a:xfrm>
            <a:off x="1908175" y="1125538"/>
            <a:ext cx="6985000" cy="4895850"/>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None/>
            </a:pPr>
            <a:r>
              <a:rPr lang="en-US" sz="2000"/>
              <a:t>2.   Pengangkatan pertama sebagai Arsiparis Tingkat Keahlian:</a:t>
            </a:r>
          </a:p>
          <a:p>
            <a:pPr marL="742950" lvl="1" indent="-285750">
              <a:spcBef>
                <a:spcPct val="20000"/>
              </a:spcBef>
              <a:buClr>
                <a:schemeClr val="folHlink"/>
              </a:buClr>
              <a:buSzPct val="60000"/>
              <a:buFont typeface="Wingdings" pitchFamily="2" charset="2"/>
              <a:buChar char="n"/>
            </a:pPr>
            <a:endParaRPr lang="en-US" sz="2000"/>
          </a:p>
          <a:p>
            <a:pPr marL="742950" lvl="1" indent="-285750">
              <a:spcBef>
                <a:spcPct val="20000"/>
              </a:spcBef>
              <a:buClr>
                <a:schemeClr val="folHlink"/>
              </a:buClr>
              <a:buSzPct val="60000"/>
              <a:buFont typeface="Wingdings" pitchFamily="2" charset="2"/>
              <a:buChar char="n"/>
            </a:pPr>
            <a:r>
              <a:rPr lang="en-US" sz="2000"/>
              <a:t>Berijasah S1 / Diploma IV bidang kearsipan;</a:t>
            </a:r>
          </a:p>
          <a:p>
            <a:pPr marL="742950" lvl="1" indent="-285750">
              <a:spcBef>
                <a:spcPct val="20000"/>
              </a:spcBef>
              <a:buClr>
                <a:schemeClr val="folHlink"/>
              </a:buClr>
              <a:buSzPct val="60000"/>
              <a:buFont typeface="Wingdings" pitchFamily="2" charset="2"/>
              <a:buChar char="n"/>
            </a:pPr>
            <a:r>
              <a:rPr lang="en-US" sz="2000"/>
              <a:t>Berijasah S1/ D IV bidang ilmu lain setelah mengikuti dan lulus pendidikan dan pelatihan fungsional di bidang kearsipan yg dipersyaratkan dan memperoleh STTPL;</a:t>
            </a:r>
          </a:p>
          <a:p>
            <a:pPr marL="742950" lvl="1" indent="-285750">
              <a:spcBef>
                <a:spcPct val="20000"/>
              </a:spcBef>
              <a:buClr>
                <a:schemeClr val="folHlink"/>
              </a:buClr>
              <a:buSzPct val="60000"/>
              <a:buFont typeface="Wingdings" pitchFamily="2" charset="2"/>
              <a:buChar char="n"/>
            </a:pPr>
            <a:r>
              <a:rPr lang="en-US" sz="2000"/>
              <a:t>Pangkat serendah-rendahnya Penata Muda, gol. ruang III/a</a:t>
            </a:r>
          </a:p>
          <a:p>
            <a:pPr marL="742950" lvl="1" indent="-285750">
              <a:spcBef>
                <a:spcPct val="20000"/>
              </a:spcBef>
              <a:buClr>
                <a:schemeClr val="folHlink"/>
              </a:buClr>
              <a:buSzPct val="60000"/>
              <a:buFont typeface="Wingdings" pitchFamily="2" charset="2"/>
              <a:buChar char="n"/>
            </a:pPr>
            <a:r>
              <a:rPr lang="en-US" sz="2000"/>
              <a:t>Setiap unsur penilaian DP3 sekurang-kurangnya bernilai baik dlm 1 th terakhir.</a:t>
            </a:r>
          </a:p>
          <a:p>
            <a:pPr marL="342900" indent="-342900">
              <a:spcBef>
                <a:spcPct val="20000"/>
              </a:spcBef>
              <a:buClr>
                <a:schemeClr val="folHlink"/>
              </a:buClr>
              <a:buSzPct val="60000"/>
              <a:buFont typeface="Wingdings" pitchFamily="2" charset="2"/>
              <a:buNone/>
            </a:pPr>
            <a:endParaRPr lang="en-US"/>
          </a:p>
        </p:txBody>
      </p:sp>
    </p:spTree>
  </p:cSld>
  <p:clrMapOvr>
    <a:masterClrMapping/>
  </p:clrMapOvr>
  <p:transition spd="slow">
    <p:spli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608013" y="320675"/>
            <a:ext cx="8031162" cy="415925"/>
          </a:xfrm>
        </p:spPr>
        <p:txBody>
          <a:bodyPr/>
          <a:lstStyle/>
          <a:p>
            <a:pPr eaLnBrk="1" hangingPunct="1">
              <a:defRPr/>
            </a:pPr>
            <a:r>
              <a:rPr lang="en-US" sz="3600" smtClean="0">
                <a:latin typeface="Trebuchet MS" pitchFamily="34" charset="0"/>
              </a:rPr>
              <a:t>KENAIKAN JABATAN/PANGKAT</a:t>
            </a:r>
          </a:p>
        </p:txBody>
      </p:sp>
      <p:sp>
        <p:nvSpPr>
          <p:cNvPr id="228355" name="Rectangle 3"/>
          <p:cNvSpPr>
            <a:spLocks noGrp="1" noChangeArrowheads="1"/>
          </p:cNvSpPr>
          <p:nvPr>
            <p:ph type="body" idx="1"/>
          </p:nvPr>
        </p:nvSpPr>
        <p:spPr>
          <a:xfrm>
            <a:off x="457200" y="1295400"/>
            <a:ext cx="8229600" cy="5181600"/>
          </a:xfrm>
        </p:spPr>
        <p:txBody>
          <a:bodyPr/>
          <a:lstStyle/>
          <a:p>
            <a:pPr eaLnBrk="1" hangingPunct="1">
              <a:lnSpc>
                <a:spcPct val="80000"/>
              </a:lnSpc>
              <a:buFont typeface="Wingdings" pitchFamily="2" charset="2"/>
              <a:buNone/>
              <a:defRPr/>
            </a:pPr>
            <a:r>
              <a:rPr lang="en-US" sz="2400" smtClean="0">
                <a:solidFill>
                  <a:srgbClr val="FFFF00"/>
                </a:solidFill>
                <a:latin typeface="Trebuchet MS" pitchFamily="34" charset="0"/>
              </a:rPr>
              <a:t>1. Kenaikan jabatan dipersyaratkan:</a:t>
            </a:r>
          </a:p>
          <a:p>
            <a:pPr eaLnBrk="1" hangingPunct="1">
              <a:lnSpc>
                <a:spcPct val="80000"/>
              </a:lnSpc>
              <a:buFont typeface="Wingdings" pitchFamily="2" charset="2"/>
              <a:buNone/>
              <a:defRPr/>
            </a:pPr>
            <a:r>
              <a:rPr lang="en-US" sz="2400" smtClean="0">
                <a:solidFill>
                  <a:srgbClr val="FFFF00"/>
                </a:solidFill>
                <a:latin typeface="Trebuchet MS" pitchFamily="34" charset="0"/>
              </a:rPr>
              <a:t>      a. Sekurang-kurangnya telah menduduki</a:t>
            </a:r>
          </a:p>
          <a:p>
            <a:pPr eaLnBrk="1" hangingPunct="1">
              <a:lnSpc>
                <a:spcPct val="80000"/>
              </a:lnSpc>
              <a:buFont typeface="Wingdings" pitchFamily="2" charset="2"/>
              <a:buNone/>
              <a:defRPr/>
            </a:pPr>
            <a:r>
              <a:rPr lang="en-US" sz="2400" smtClean="0">
                <a:solidFill>
                  <a:srgbClr val="FFFF00"/>
                </a:solidFill>
                <a:latin typeface="Trebuchet MS" pitchFamily="34" charset="0"/>
              </a:rPr>
              <a:t>          jabatan 1tahun</a:t>
            </a:r>
          </a:p>
          <a:p>
            <a:pPr eaLnBrk="1" hangingPunct="1">
              <a:lnSpc>
                <a:spcPct val="80000"/>
              </a:lnSpc>
              <a:buFont typeface="Wingdings" pitchFamily="2" charset="2"/>
              <a:buNone/>
              <a:defRPr/>
            </a:pPr>
            <a:r>
              <a:rPr lang="en-US" sz="2400" smtClean="0">
                <a:solidFill>
                  <a:srgbClr val="FFFF00"/>
                </a:solidFill>
                <a:latin typeface="Trebuchet MS" pitchFamily="34" charset="0"/>
              </a:rPr>
              <a:t>      b. Memenuhi AK yang dipersyaratkan utk</a:t>
            </a:r>
          </a:p>
          <a:p>
            <a:pPr eaLnBrk="1" hangingPunct="1">
              <a:lnSpc>
                <a:spcPct val="80000"/>
              </a:lnSpc>
              <a:buFont typeface="Wingdings" pitchFamily="2" charset="2"/>
              <a:buNone/>
              <a:defRPr/>
            </a:pPr>
            <a:r>
              <a:rPr lang="en-US" sz="2400" smtClean="0">
                <a:solidFill>
                  <a:srgbClr val="FFFF00"/>
                </a:solidFill>
                <a:latin typeface="Trebuchet MS" pitchFamily="34" charset="0"/>
              </a:rPr>
              <a:t>          kenaikan jabatan setingkat lebih tinggi</a:t>
            </a:r>
          </a:p>
          <a:p>
            <a:pPr eaLnBrk="1" hangingPunct="1">
              <a:lnSpc>
                <a:spcPct val="80000"/>
              </a:lnSpc>
              <a:buFont typeface="Wingdings" pitchFamily="2" charset="2"/>
              <a:buNone/>
              <a:defRPr/>
            </a:pPr>
            <a:r>
              <a:rPr lang="en-US" sz="2400" smtClean="0">
                <a:solidFill>
                  <a:srgbClr val="FFFF00"/>
                </a:solidFill>
                <a:latin typeface="Trebuchet MS" pitchFamily="34" charset="0"/>
              </a:rPr>
              <a:t>      c. DP3 min bernilai baik dalam 1 thn</a:t>
            </a:r>
          </a:p>
          <a:p>
            <a:pPr eaLnBrk="1" hangingPunct="1">
              <a:lnSpc>
                <a:spcPct val="80000"/>
              </a:lnSpc>
              <a:buFont typeface="Wingdings" pitchFamily="2" charset="2"/>
              <a:buNone/>
              <a:defRPr/>
            </a:pPr>
            <a:endParaRPr lang="en-US" sz="2400" smtClean="0">
              <a:solidFill>
                <a:srgbClr val="FFFF00"/>
              </a:solidFill>
              <a:latin typeface="Trebuchet MS" pitchFamily="34" charset="0"/>
            </a:endParaRPr>
          </a:p>
          <a:p>
            <a:pPr eaLnBrk="1" hangingPunct="1">
              <a:lnSpc>
                <a:spcPct val="80000"/>
              </a:lnSpc>
              <a:buFont typeface="Wingdings" pitchFamily="2" charset="2"/>
              <a:buNone/>
              <a:defRPr/>
            </a:pPr>
            <a:r>
              <a:rPr lang="en-US" sz="2400" smtClean="0">
                <a:solidFill>
                  <a:srgbClr val="FFFF00"/>
                </a:solidFill>
                <a:latin typeface="Trebuchet MS" pitchFamily="34" charset="0"/>
              </a:rPr>
              <a:t>2.  Kenaikan pangkat dipersyaratkan:</a:t>
            </a:r>
          </a:p>
          <a:p>
            <a:pPr eaLnBrk="1" hangingPunct="1">
              <a:lnSpc>
                <a:spcPct val="80000"/>
              </a:lnSpc>
              <a:buFont typeface="Wingdings" pitchFamily="2" charset="2"/>
              <a:buNone/>
              <a:defRPr/>
            </a:pPr>
            <a:r>
              <a:rPr lang="en-US" sz="2400" smtClean="0">
                <a:solidFill>
                  <a:srgbClr val="FFFF00"/>
                </a:solidFill>
                <a:latin typeface="Trebuchet MS" pitchFamily="34" charset="0"/>
              </a:rPr>
              <a:t>      a. Sekurang-kurangnya telah menduduki</a:t>
            </a:r>
          </a:p>
          <a:p>
            <a:pPr eaLnBrk="1" hangingPunct="1">
              <a:lnSpc>
                <a:spcPct val="80000"/>
              </a:lnSpc>
              <a:buFont typeface="Wingdings" pitchFamily="2" charset="2"/>
              <a:buNone/>
              <a:defRPr/>
            </a:pPr>
            <a:r>
              <a:rPr lang="en-US" sz="2400" smtClean="0">
                <a:solidFill>
                  <a:srgbClr val="FFFF00"/>
                </a:solidFill>
                <a:latin typeface="Trebuchet MS" pitchFamily="34" charset="0"/>
              </a:rPr>
              <a:t>        pangkat 2 tahun</a:t>
            </a:r>
          </a:p>
          <a:p>
            <a:pPr eaLnBrk="1" hangingPunct="1">
              <a:lnSpc>
                <a:spcPct val="80000"/>
              </a:lnSpc>
              <a:buFont typeface="Wingdings" pitchFamily="2" charset="2"/>
              <a:buNone/>
              <a:defRPr/>
            </a:pPr>
            <a:r>
              <a:rPr lang="en-US" sz="2400" smtClean="0">
                <a:solidFill>
                  <a:srgbClr val="FFFF00"/>
                </a:solidFill>
                <a:latin typeface="Trebuchet MS" pitchFamily="34" charset="0"/>
              </a:rPr>
              <a:t>      b. Memenuhi AK yang dipersyaratkan utk</a:t>
            </a:r>
          </a:p>
          <a:p>
            <a:pPr eaLnBrk="1" hangingPunct="1">
              <a:lnSpc>
                <a:spcPct val="80000"/>
              </a:lnSpc>
              <a:buFont typeface="Wingdings" pitchFamily="2" charset="2"/>
              <a:buNone/>
              <a:defRPr/>
            </a:pPr>
            <a:r>
              <a:rPr lang="en-US" sz="2400" smtClean="0">
                <a:solidFill>
                  <a:srgbClr val="FFFF00"/>
                </a:solidFill>
                <a:latin typeface="Trebuchet MS" pitchFamily="34" charset="0"/>
              </a:rPr>
              <a:t>        kenaikan pangkat  setingkat lebih tinggi</a:t>
            </a:r>
          </a:p>
          <a:p>
            <a:pPr eaLnBrk="1" hangingPunct="1">
              <a:lnSpc>
                <a:spcPct val="80000"/>
              </a:lnSpc>
              <a:buFont typeface="Wingdings" pitchFamily="2" charset="2"/>
              <a:buNone/>
              <a:defRPr/>
            </a:pPr>
            <a:r>
              <a:rPr lang="en-US" sz="2400" smtClean="0">
                <a:solidFill>
                  <a:srgbClr val="FFFF00"/>
                </a:solidFill>
                <a:latin typeface="Trebuchet MS" pitchFamily="34" charset="0"/>
              </a:rPr>
              <a:t>      c. DP3 min bernilai baik dalam 2 thn </a:t>
            </a:r>
          </a:p>
          <a:p>
            <a:pPr eaLnBrk="1" hangingPunct="1">
              <a:lnSpc>
                <a:spcPct val="80000"/>
              </a:lnSpc>
              <a:defRPr/>
            </a:pPr>
            <a:endParaRPr lang="en-US" sz="2400" smtClean="0"/>
          </a:p>
        </p:txBody>
      </p:sp>
    </p:spTree>
  </p:cSld>
  <p:clrMapOvr>
    <a:masterClrMapping/>
  </p:clrMapOvr>
  <p:transition spd="slow">
    <p:split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ChangeArrowheads="1"/>
          </p:cNvSpPr>
          <p:nvPr/>
        </p:nvSpPr>
        <p:spPr bwMode="auto">
          <a:xfrm>
            <a:off x="898525" y="1268413"/>
            <a:ext cx="7129463" cy="762000"/>
          </a:xfrm>
          <a:prstGeom prst="rect">
            <a:avLst/>
          </a:prstGeom>
          <a:noFill/>
          <a:ln w="9525">
            <a:noFill/>
            <a:miter lim="800000"/>
            <a:headEnd/>
            <a:tailEnd/>
          </a:ln>
        </p:spPr>
        <p:txBody>
          <a:bodyPr anchor="ctr"/>
          <a:lstStyle/>
          <a:p>
            <a:pPr algn="ctr"/>
            <a:r>
              <a:rPr lang="id-ID" sz="2800" b="1">
                <a:solidFill>
                  <a:srgbClr val="00CC00"/>
                </a:solidFill>
                <a:latin typeface="Arial" charset="0"/>
              </a:rPr>
              <a:t>Pangkat dan jabatan tidak melekat </a:t>
            </a:r>
          </a:p>
        </p:txBody>
      </p:sp>
      <p:sp>
        <p:nvSpPr>
          <p:cNvPr id="229379" name="Rectangle 3"/>
          <p:cNvSpPr>
            <a:spLocks noChangeArrowheads="1"/>
          </p:cNvSpPr>
          <p:nvPr/>
        </p:nvSpPr>
        <p:spPr bwMode="auto">
          <a:xfrm>
            <a:off x="1763713" y="2720975"/>
            <a:ext cx="6696075" cy="3125788"/>
          </a:xfrm>
          <a:prstGeom prst="rect">
            <a:avLst/>
          </a:prstGeom>
          <a:noFill/>
          <a:ln w="9525">
            <a:noFill/>
            <a:miter lim="800000"/>
            <a:headEnd/>
            <a:tailEnd/>
          </a:ln>
        </p:spPr>
        <p:txBody>
          <a:bodyPr/>
          <a:lstStyle/>
          <a:p>
            <a:pPr marL="457200" indent="-457200" algn="ctr">
              <a:lnSpc>
                <a:spcPct val="120000"/>
              </a:lnSpc>
              <a:spcBef>
                <a:spcPct val="20000"/>
              </a:spcBef>
            </a:pPr>
            <a:endParaRPr lang="id-ID" sz="2800" b="1">
              <a:solidFill>
                <a:schemeClr val="tx2"/>
              </a:solidFill>
              <a:latin typeface="Arial" charset="0"/>
            </a:endParaRPr>
          </a:p>
          <a:p>
            <a:pPr marL="457200" indent="-457200">
              <a:lnSpc>
                <a:spcPct val="120000"/>
              </a:lnSpc>
              <a:spcBef>
                <a:spcPct val="20000"/>
              </a:spcBef>
              <a:buFontTx/>
              <a:buAutoNum type="arabicPeriod"/>
            </a:pPr>
            <a:r>
              <a:rPr lang="id-ID" sz="2800" b="1">
                <a:solidFill>
                  <a:schemeClr val="tx2"/>
                </a:solidFill>
                <a:latin typeface="Arial" charset="0"/>
              </a:rPr>
              <a:t>Pangkat sama dengan jabatan</a:t>
            </a:r>
          </a:p>
          <a:p>
            <a:pPr marL="457200" indent="-457200">
              <a:lnSpc>
                <a:spcPct val="120000"/>
              </a:lnSpc>
              <a:spcBef>
                <a:spcPct val="20000"/>
              </a:spcBef>
              <a:buFontTx/>
              <a:buAutoNum type="arabicPeriod"/>
            </a:pPr>
            <a:r>
              <a:rPr lang="id-ID" sz="2800" b="1">
                <a:solidFill>
                  <a:schemeClr val="tx2"/>
                </a:solidFill>
                <a:latin typeface="Arial" charset="0"/>
              </a:rPr>
              <a:t>Pangkat dibawah jabatan</a:t>
            </a:r>
          </a:p>
          <a:p>
            <a:pPr marL="457200" indent="-457200">
              <a:lnSpc>
                <a:spcPct val="120000"/>
              </a:lnSpc>
              <a:spcBef>
                <a:spcPct val="20000"/>
              </a:spcBef>
              <a:buFontTx/>
              <a:buAutoNum type="arabicPeriod"/>
            </a:pPr>
            <a:r>
              <a:rPr lang="id-ID" sz="2800" b="1">
                <a:solidFill>
                  <a:schemeClr val="tx2"/>
                </a:solidFill>
                <a:latin typeface="Arial" charset="0"/>
              </a:rPr>
              <a:t>Pangkat diatas jabatan</a:t>
            </a:r>
          </a:p>
        </p:txBody>
      </p:sp>
      <p:sp>
        <p:nvSpPr>
          <p:cNvPr id="47108" name="AutoShape 4"/>
          <p:cNvSpPr>
            <a:spLocks noChangeArrowheads="1"/>
          </p:cNvSpPr>
          <p:nvPr/>
        </p:nvSpPr>
        <p:spPr bwMode="auto">
          <a:xfrm>
            <a:off x="3851275" y="2536825"/>
            <a:ext cx="1008063" cy="574675"/>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n-US"/>
          </a:p>
        </p:txBody>
      </p:sp>
      <p:sp>
        <p:nvSpPr>
          <p:cNvPr id="47109" name="Text Box 6"/>
          <p:cNvSpPr txBox="1">
            <a:spLocks noChangeArrowheads="1"/>
          </p:cNvSpPr>
          <p:nvPr/>
        </p:nvSpPr>
        <p:spPr bwMode="auto">
          <a:xfrm>
            <a:off x="8810625" y="6350"/>
            <a:ext cx="346075" cy="284163"/>
          </a:xfrm>
          <a:prstGeom prst="rect">
            <a:avLst/>
          </a:prstGeom>
          <a:noFill/>
          <a:ln w="9525">
            <a:solidFill>
              <a:srgbClr val="FFFF00"/>
            </a:solidFill>
            <a:miter lim="800000"/>
            <a:headEnd/>
            <a:tailEnd/>
          </a:ln>
        </p:spPr>
        <p:txBody>
          <a:bodyPr wrap="none">
            <a:spAutoFit/>
          </a:bodyPr>
          <a:lstStyle/>
          <a:p>
            <a:r>
              <a:rPr lang="en-US" sz="1200">
                <a:latin typeface="Times New Roman" pitchFamily="18" charset="0"/>
              </a:rPr>
              <a:t>42</a:t>
            </a: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9378"/>
                                        </p:tgtEl>
                                        <p:attrNameLst>
                                          <p:attrName>style.visibility</p:attrName>
                                        </p:attrNameLst>
                                      </p:cBhvr>
                                      <p:to>
                                        <p:strVal val="visible"/>
                                      </p:to>
                                    </p:set>
                                    <p:anim calcmode="lin" valueType="num">
                                      <p:cBhvr additive="base">
                                        <p:cTn id="7" dur="500" fill="hold"/>
                                        <p:tgtEl>
                                          <p:spTgt spid="229378"/>
                                        </p:tgtEl>
                                        <p:attrNameLst>
                                          <p:attrName>ppt_x</p:attrName>
                                        </p:attrNameLst>
                                      </p:cBhvr>
                                      <p:tavLst>
                                        <p:tav tm="0">
                                          <p:val>
                                            <p:strVal val="0-#ppt_w/2"/>
                                          </p:val>
                                        </p:tav>
                                        <p:tav tm="100000">
                                          <p:val>
                                            <p:strVal val="#ppt_x"/>
                                          </p:val>
                                        </p:tav>
                                      </p:tavLst>
                                    </p:anim>
                                    <p:anim calcmode="lin" valueType="num">
                                      <p:cBhvr additive="base">
                                        <p:cTn id="8" dur="500" fill="hold"/>
                                        <p:tgtEl>
                                          <p:spTgt spid="22937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9379"/>
                                        </p:tgtEl>
                                        <p:attrNameLst>
                                          <p:attrName>style.visibility</p:attrName>
                                        </p:attrNameLst>
                                      </p:cBhvr>
                                      <p:to>
                                        <p:strVal val="visible"/>
                                      </p:to>
                                    </p:set>
                                    <p:anim calcmode="lin" valueType="num">
                                      <p:cBhvr additive="base">
                                        <p:cTn id="13" dur="500" fill="hold"/>
                                        <p:tgtEl>
                                          <p:spTgt spid="229379"/>
                                        </p:tgtEl>
                                        <p:attrNameLst>
                                          <p:attrName>ppt_x</p:attrName>
                                        </p:attrNameLst>
                                      </p:cBhvr>
                                      <p:tavLst>
                                        <p:tav tm="0">
                                          <p:val>
                                            <p:strVal val="0-#ppt_w/2"/>
                                          </p:val>
                                        </p:tav>
                                        <p:tav tm="100000">
                                          <p:val>
                                            <p:strVal val="#ppt_x"/>
                                          </p:val>
                                        </p:tav>
                                      </p:tavLst>
                                    </p:anim>
                                    <p:anim calcmode="lin" valueType="num">
                                      <p:cBhvr additive="base">
                                        <p:cTn id="14" dur="500" fill="hold"/>
                                        <p:tgtEl>
                                          <p:spTgt spid="2293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8" grpId="0" autoUpdateAnimBg="0"/>
      <p:bldP spid="229379"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sz="2800" smtClean="0"/>
              <a:t>ALIH FUNGSI</a:t>
            </a:r>
          </a:p>
        </p:txBody>
      </p:sp>
      <p:sp>
        <p:nvSpPr>
          <p:cNvPr id="48131" name="Rectangle 3"/>
          <p:cNvSpPr>
            <a:spLocks noChangeArrowheads="1"/>
          </p:cNvSpPr>
          <p:nvPr/>
        </p:nvSpPr>
        <p:spPr bwMode="auto">
          <a:xfrm>
            <a:off x="762000" y="2057400"/>
            <a:ext cx="7772400" cy="4191000"/>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None/>
            </a:pPr>
            <a:r>
              <a:rPr lang="en-US"/>
              <a:t>      PERPINDAHAN JABATAN:</a:t>
            </a:r>
          </a:p>
          <a:p>
            <a:pPr marL="742950" lvl="1" indent="-285750">
              <a:spcBef>
                <a:spcPct val="20000"/>
              </a:spcBef>
              <a:buClr>
                <a:schemeClr val="folHlink"/>
              </a:buClr>
              <a:buSzPct val="60000"/>
              <a:buFont typeface="Wingdings" pitchFamily="2" charset="2"/>
              <a:buChar char="n"/>
            </a:pPr>
            <a:endParaRPr lang="en-US"/>
          </a:p>
          <a:p>
            <a:pPr marL="742950" lvl="1" indent="-285750">
              <a:spcBef>
                <a:spcPct val="20000"/>
              </a:spcBef>
              <a:buClr>
                <a:schemeClr val="folHlink"/>
              </a:buClr>
              <a:buSzPct val="60000"/>
              <a:buFont typeface="Wingdings" pitchFamily="2" charset="2"/>
              <a:buChar char="n"/>
            </a:pPr>
            <a:r>
              <a:rPr lang="en-US"/>
              <a:t>Memenuhi persyaratan yg ditentukan  </a:t>
            </a:r>
          </a:p>
          <a:p>
            <a:pPr marL="742950" lvl="1" indent="-285750">
              <a:spcBef>
                <a:spcPct val="20000"/>
              </a:spcBef>
              <a:buClr>
                <a:schemeClr val="folHlink"/>
              </a:buClr>
              <a:buSzPct val="60000"/>
              <a:buFont typeface="Wingdings" pitchFamily="2" charset="2"/>
              <a:buChar char="n"/>
            </a:pPr>
            <a:r>
              <a:rPr lang="en-US"/>
              <a:t>Memiliki pengalaman di bidang kearsipan sekurang-kurangnya 2 th</a:t>
            </a:r>
          </a:p>
          <a:p>
            <a:pPr marL="742950" lvl="1" indent="-285750">
              <a:spcBef>
                <a:spcPct val="20000"/>
              </a:spcBef>
              <a:buClr>
                <a:schemeClr val="folHlink"/>
              </a:buClr>
              <a:buSzPct val="60000"/>
              <a:buFont typeface="Wingdings" pitchFamily="2" charset="2"/>
              <a:buChar char="n"/>
            </a:pPr>
            <a:r>
              <a:rPr lang="en-US"/>
              <a:t>Usia setinggi-tingginya 5 th sebelum mencapai batas usia pensiun;</a:t>
            </a:r>
          </a:p>
          <a:p>
            <a:pPr marL="742950" lvl="1" indent="-285750">
              <a:spcBef>
                <a:spcPct val="20000"/>
              </a:spcBef>
              <a:buClr>
                <a:schemeClr val="folHlink"/>
              </a:buClr>
              <a:buSzPct val="60000"/>
              <a:buFont typeface="Wingdings" pitchFamily="2" charset="2"/>
              <a:buChar char="n"/>
            </a:pPr>
            <a:r>
              <a:rPr lang="en-US"/>
              <a:t>Telah mengikuti dan lulus diklat pengangkatan arsiparis yg dipersyaratkan </a:t>
            </a:r>
          </a:p>
          <a:p>
            <a:pPr marL="742950" lvl="1" indent="-285750">
              <a:spcBef>
                <a:spcPct val="20000"/>
              </a:spcBef>
              <a:buClr>
                <a:schemeClr val="folHlink"/>
              </a:buClr>
              <a:buSzPct val="60000"/>
              <a:buFont typeface="Wingdings" pitchFamily="2" charset="2"/>
              <a:buChar char="n"/>
            </a:pPr>
            <a:r>
              <a:rPr lang="en-US"/>
              <a:t>Setiap unsur penilaian DP3 sekurang-kurangnya bernilai baik dlm 1 th terakhir.</a:t>
            </a:r>
          </a:p>
        </p:txBody>
      </p:sp>
    </p:spTree>
  </p:cSld>
  <p:clrMapOvr>
    <a:masterClrMapping/>
  </p:clrMapOvr>
  <p:transition spd="slow">
    <p:split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3"/>
          <p:cNvSpPr>
            <a:spLocks noChangeArrowheads="1"/>
          </p:cNvSpPr>
          <p:nvPr/>
        </p:nvSpPr>
        <p:spPr bwMode="auto">
          <a:xfrm>
            <a:off x="762000" y="1412875"/>
            <a:ext cx="7770813" cy="4895850"/>
          </a:xfrm>
          <a:prstGeom prst="rect">
            <a:avLst/>
          </a:prstGeom>
          <a:noFill/>
          <a:ln w="9525">
            <a:noFill/>
            <a:miter lim="800000"/>
            <a:headEnd/>
            <a:tailEnd/>
          </a:ln>
        </p:spPr>
        <p:txBody>
          <a:bodyPr/>
          <a:lstStyle/>
          <a:p>
            <a:pPr marL="342900" indent="-342900" algn="ctr">
              <a:spcBef>
                <a:spcPct val="20000"/>
              </a:spcBef>
              <a:buClr>
                <a:schemeClr val="folHlink"/>
              </a:buClr>
              <a:buSzPct val="60000"/>
              <a:buFont typeface="Wingdings" pitchFamily="2" charset="2"/>
              <a:buNone/>
            </a:pPr>
            <a:r>
              <a:rPr lang="en-US"/>
              <a:t>    PERPINDAHAN JALUR TINGKAT KETERAMPILAN </a:t>
            </a:r>
          </a:p>
          <a:p>
            <a:pPr marL="342900" indent="-342900" algn="ctr">
              <a:spcBef>
                <a:spcPct val="20000"/>
              </a:spcBef>
              <a:buClr>
                <a:schemeClr val="folHlink"/>
              </a:buClr>
              <a:buSzPct val="60000"/>
              <a:buFont typeface="Wingdings" pitchFamily="2" charset="2"/>
              <a:buNone/>
            </a:pPr>
            <a:r>
              <a:rPr lang="en-US"/>
              <a:t>KE  TINGKAT KEAHLIAN</a:t>
            </a:r>
          </a:p>
          <a:p>
            <a:pPr marL="742950" lvl="1" indent="-285750">
              <a:spcBef>
                <a:spcPct val="20000"/>
              </a:spcBef>
              <a:buClr>
                <a:schemeClr val="folHlink"/>
              </a:buClr>
              <a:buSzPct val="60000"/>
              <a:buFont typeface="Wingdings" pitchFamily="2" charset="2"/>
              <a:buChar char="n"/>
            </a:pPr>
            <a:endParaRPr lang="en-US"/>
          </a:p>
          <a:p>
            <a:pPr marL="742950" lvl="1" indent="-285750">
              <a:lnSpc>
                <a:spcPct val="150000"/>
              </a:lnSpc>
              <a:spcBef>
                <a:spcPct val="20000"/>
              </a:spcBef>
              <a:buClr>
                <a:schemeClr val="folHlink"/>
              </a:buClr>
              <a:buSzPct val="60000"/>
              <a:buFont typeface="Wingdings" pitchFamily="2" charset="2"/>
              <a:buNone/>
            </a:pPr>
            <a:r>
              <a:rPr lang="en-US"/>
              <a:t>	Arsiparis tingkat keterampilan yg memperoleh ijasah S1 atau D IV dpt diangkat menjadi Arsiparis tingkat keahlian apabila sekurang-kurangnya telah menduduki pangkat Penata Muda Gol. Ruang III/a serta memperoleh sertifikat diklat kearsipan tingkat keahlian.</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sz="3200" smtClean="0"/>
              <a:t>PEMBEBASAN SEMENTARA</a:t>
            </a:r>
          </a:p>
        </p:txBody>
      </p:sp>
      <p:sp>
        <p:nvSpPr>
          <p:cNvPr id="50179" name="Rectangle 3"/>
          <p:cNvSpPr>
            <a:spLocks noChangeArrowheads="1"/>
          </p:cNvSpPr>
          <p:nvPr/>
        </p:nvSpPr>
        <p:spPr bwMode="auto">
          <a:xfrm>
            <a:off x="762000" y="1543050"/>
            <a:ext cx="7772400" cy="4191000"/>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None/>
            </a:pPr>
            <a:r>
              <a:rPr lang="en-US"/>
              <a:t>     Arsiparis dapat dibebaskan sementara bila:</a:t>
            </a:r>
          </a:p>
          <a:p>
            <a:pPr marL="742950" lvl="1" indent="-285750">
              <a:spcBef>
                <a:spcPct val="20000"/>
              </a:spcBef>
              <a:buClr>
                <a:schemeClr val="folHlink"/>
              </a:buClr>
              <a:buSzPct val="60000"/>
              <a:buFont typeface="Wingdings" pitchFamily="2" charset="2"/>
              <a:buChar char="n"/>
            </a:pPr>
            <a:r>
              <a:rPr lang="en-US"/>
              <a:t>Dlm jangka waktu 5 th sejak diangkat dlm pangkat terakhir tdk dpt mengumpulkan angka kredit yg ditentukan untuk kenaikan pangkat satu tingkat lebih tinggi;</a:t>
            </a:r>
          </a:p>
          <a:p>
            <a:pPr marL="742950" lvl="1" indent="-285750">
              <a:spcBef>
                <a:spcPct val="20000"/>
              </a:spcBef>
              <a:buClr>
                <a:schemeClr val="folHlink"/>
              </a:buClr>
              <a:buSzPct val="60000"/>
              <a:buFont typeface="Wingdings" pitchFamily="2" charset="2"/>
              <a:buChar char="n"/>
            </a:pPr>
            <a:r>
              <a:rPr lang="en-US"/>
              <a:t>Dalam jangka waktu 1 th sejak diangkat dlm pangkat/jabatan terakhir tdk dpt mengumpulkan angka kredit sebesar 10 a.k bagi Arsiparis Penyelia, pangkat Penata Tk.I Gol. Ruang III/d dan 25 a.k bagi Arsiparis Utama, pangkat Pembina Utama Gol. Ruang IV/e</a:t>
            </a:r>
          </a:p>
        </p:txBody>
      </p:sp>
    </p:spTree>
  </p:cSld>
  <p:clrMapOvr>
    <a:masterClrMapping/>
  </p:clrMapOvr>
  <p:transition spd="slow">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16013" y="692150"/>
            <a:ext cx="7793037" cy="647700"/>
          </a:xfrm>
        </p:spPr>
        <p:txBody>
          <a:bodyPr/>
          <a:lstStyle/>
          <a:p>
            <a:pPr algn="ctr" eaLnBrk="1" hangingPunct="1"/>
            <a:r>
              <a:rPr lang="en-US" sz="3200" b="1" smtClean="0"/>
              <a:t>DASAR HUKUM</a:t>
            </a:r>
            <a:r>
              <a:rPr lang="en-US" sz="2000" smtClean="0"/>
              <a:t> </a:t>
            </a:r>
          </a:p>
        </p:txBody>
      </p:sp>
      <p:sp>
        <p:nvSpPr>
          <p:cNvPr id="23555" name="Rectangle 4"/>
          <p:cNvSpPr>
            <a:spLocks noChangeArrowheads="1"/>
          </p:cNvSpPr>
          <p:nvPr/>
        </p:nvSpPr>
        <p:spPr bwMode="auto">
          <a:xfrm>
            <a:off x="762000" y="2057400"/>
            <a:ext cx="7913688" cy="4467225"/>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Char char="n"/>
            </a:pPr>
            <a:r>
              <a:rPr lang="en-US"/>
              <a:t>Keputusan Menpan Nomor PER/3/M.PAN/2009  tentang Jabatan Fungsional Arsiparis dan Angka Kreditnya;</a:t>
            </a:r>
          </a:p>
          <a:p>
            <a:pPr marL="342900" indent="-342900">
              <a:spcBef>
                <a:spcPct val="20000"/>
              </a:spcBef>
              <a:buClr>
                <a:schemeClr val="folHlink"/>
              </a:buClr>
              <a:buSzPct val="60000"/>
              <a:buFont typeface="Wingdings" pitchFamily="2" charset="2"/>
              <a:buChar char="n"/>
            </a:pPr>
            <a:r>
              <a:rPr lang="en-US"/>
              <a:t>Peraturan Pemerintah Nomor 16 Tahun 1994 tentang Jabatan Fungsional PNS;</a:t>
            </a:r>
          </a:p>
          <a:p>
            <a:pPr marL="342900" indent="-342900">
              <a:spcBef>
                <a:spcPct val="20000"/>
              </a:spcBef>
              <a:buClr>
                <a:schemeClr val="folHlink"/>
              </a:buClr>
              <a:buSzPct val="60000"/>
              <a:buFont typeface="Wingdings" pitchFamily="2" charset="2"/>
              <a:buChar char="n"/>
            </a:pPr>
            <a:r>
              <a:rPr lang="en-US"/>
              <a:t>Keputusan Presiden Nomor 87 Tahun 1999 tentang Rumpun Jabatan Fungsional PNS;</a:t>
            </a:r>
          </a:p>
          <a:p>
            <a:pPr marL="342900" indent="-342900">
              <a:spcBef>
                <a:spcPct val="20000"/>
              </a:spcBef>
              <a:buClr>
                <a:schemeClr val="folHlink"/>
              </a:buClr>
              <a:buSzPct val="60000"/>
              <a:buFont typeface="Wingdings" pitchFamily="2" charset="2"/>
              <a:buChar char="n"/>
            </a:pPr>
            <a:r>
              <a:rPr lang="en-US"/>
              <a:t>Peraturan Presiden  Nomor 46 Tahun 2007 Tentang Tunjangan Fungsional Arsiparis</a:t>
            </a:r>
            <a:r>
              <a:rPr lang="en-US" sz="1800"/>
              <a:t>.</a:t>
            </a:r>
          </a:p>
        </p:txBody>
      </p:sp>
    </p:spTree>
  </p:cSld>
  <p:clrMapOvr>
    <a:masterClrMapping/>
  </p:clrMapOvr>
  <p:transition spd="slow">
    <p:split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ChangeArrowheads="1"/>
          </p:cNvSpPr>
          <p:nvPr/>
        </p:nvSpPr>
        <p:spPr bwMode="auto">
          <a:xfrm>
            <a:off x="1476375" y="404813"/>
            <a:ext cx="7416800" cy="5688012"/>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None/>
            </a:pPr>
            <a:r>
              <a:rPr lang="en-US"/>
              <a:t>	</a:t>
            </a:r>
          </a:p>
          <a:p>
            <a:pPr marL="742950" lvl="1" indent="-285750">
              <a:lnSpc>
                <a:spcPct val="200000"/>
              </a:lnSpc>
              <a:spcBef>
                <a:spcPct val="20000"/>
              </a:spcBef>
              <a:buClr>
                <a:schemeClr val="folHlink"/>
              </a:buClr>
              <a:buSzPct val="60000"/>
              <a:buFont typeface="Wingdings" pitchFamily="2" charset="2"/>
              <a:buChar char="n"/>
            </a:pPr>
            <a:r>
              <a:rPr lang="en-US"/>
              <a:t>Ditugaskan secara penuh di luar jabatan Arsiparis;</a:t>
            </a:r>
          </a:p>
          <a:p>
            <a:pPr marL="742950" lvl="1" indent="-285750">
              <a:lnSpc>
                <a:spcPct val="200000"/>
              </a:lnSpc>
              <a:spcBef>
                <a:spcPct val="20000"/>
              </a:spcBef>
              <a:buClr>
                <a:schemeClr val="folHlink"/>
              </a:buClr>
              <a:buSzPct val="60000"/>
              <a:buFont typeface="Wingdings" pitchFamily="2" charset="2"/>
              <a:buChar char="n"/>
            </a:pPr>
            <a:r>
              <a:rPr lang="en-US"/>
              <a:t>Tugas belajar lebih dari 6 bl terus menerus</a:t>
            </a:r>
          </a:p>
          <a:p>
            <a:pPr marL="742950" lvl="1" indent="-285750">
              <a:lnSpc>
                <a:spcPct val="200000"/>
              </a:lnSpc>
              <a:spcBef>
                <a:spcPct val="20000"/>
              </a:spcBef>
              <a:buClr>
                <a:schemeClr val="folHlink"/>
              </a:buClr>
              <a:buSzPct val="60000"/>
              <a:buFont typeface="Wingdings" pitchFamily="2" charset="2"/>
              <a:buChar char="n"/>
            </a:pPr>
            <a:r>
              <a:rPr lang="en-US"/>
              <a:t>Dijatuhi hukuman disiplin pegawai berupa hukuman penurunan pangkat;</a:t>
            </a:r>
          </a:p>
          <a:p>
            <a:pPr marL="742950" lvl="1" indent="-285750">
              <a:lnSpc>
                <a:spcPct val="200000"/>
              </a:lnSpc>
              <a:spcBef>
                <a:spcPct val="20000"/>
              </a:spcBef>
              <a:buClr>
                <a:schemeClr val="folHlink"/>
              </a:buClr>
              <a:buSzPct val="60000"/>
              <a:buFont typeface="Wingdings" pitchFamily="2" charset="2"/>
              <a:buChar char="n"/>
            </a:pPr>
            <a:r>
              <a:rPr lang="en-US"/>
              <a:t>Cuti di luar tanggungan negara</a:t>
            </a:r>
          </a:p>
        </p:txBody>
      </p:sp>
    </p:spTree>
  </p:cSld>
  <p:clrMapOvr>
    <a:masterClrMapping/>
  </p:clrMapOvr>
  <p:transition spd="slow">
    <p:spli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sz="4000" smtClean="0"/>
              <a:t>PENGANGKATAN  KEMBALI</a:t>
            </a:r>
          </a:p>
        </p:txBody>
      </p:sp>
      <p:sp>
        <p:nvSpPr>
          <p:cNvPr id="52227" name="Rectangle 3"/>
          <p:cNvSpPr>
            <a:spLocks noChangeArrowheads="1"/>
          </p:cNvSpPr>
          <p:nvPr/>
        </p:nvSpPr>
        <p:spPr bwMode="auto">
          <a:xfrm>
            <a:off x="755650" y="1628775"/>
            <a:ext cx="7772400" cy="4191000"/>
          </a:xfrm>
          <a:prstGeom prst="rect">
            <a:avLst/>
          </a:prstGeom>
          <a:noFill/>
          <a:ln w="9525">
            <a:noFill/>
            <a:miter lim="800000"/>
            <a:headEnd/>
            <a:tailEnd/>
          </a:ln>
        </p:spPr>
        <p:txBody>
          <a:bodyPr/>
          <a:lstStyle/>
          <a:p>
            <a:pPr marL="342900" indent="-342900">
              <a:lnSpc>
                <a:spcPct val="125000"/>
              </a:lnSpc>
              <a:spcBef>
                <a:spcPct val="20000"/>
              </a:spcBef>
              <a:buClr>
                <a:schemeClr val="folHlink"/>
              </a:buClr>
              <a:buSzPct val="60000"/>
              <a:buFont typeface="Wingdings" pitchFamily="2" charset="2"/>
              <a:buNone/>
            </a:pPr>
            <a:r>
              <a:rPr lang="en-US"/>
              <a:t>   </a:t>
            </a:r>
            <a:r>
              <a:rPr lang="en-US" sz="2800"/>
              <a:t>Arsiparis yg telah selesai menjalani pembebasan sementara dpt diangkat kembali pada jabatan semula dg menggunakan angka kredit terakhir yg dimiliki dan dpt ditambah dari angka kredit yg diperoleh selama tdk menduduki jabatan Arsiparis setelah melalui penilaian dan penetapan angka kredit oleh pejabat yg berwenang.</a:t>
            </a:r>
          </a:p>
        </p:txBody>
      </p:sp>
    </p:spTree>
  </p:cSld>
  <p:clrMapOvr>
    <a:masterClrMapping/>
  </p:clrMapOvr>
  <p:transition spd="slow">
    <p:split dir="in"/>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301625"/>
            <a:ext cx="4173538" cy="1462088"/>
          </a:xfrm>
        </p:spPr>
        <p:txBody>
          <a:bodyPr/>
          <a:lstStyle/>
          <a:p>
            <a:pPr eaLnBrk="1" hangingPunct="1"/>
            <a:r>
              <a:rPr lang="en-US" sz="2800" smtClean="0"/>
              <a:t>PEMBERHENTIAN DARI JABATAN</a:t>
            </a:r>
          </a:p>
        </p:txBody>
      </p:sp>
      <p:sp>
        <p:nvSpPr>
          <p:cNvPr id="53251" name="Rectangle 3"/>
          <p:cNvSpPr>
            <a:spLocks noChangeArrowheads="1"/>
          </p:cNvSpPr>
          <p:nvPr/>
        </p:nvSpPr>
        <p:spPr bwMode="auto">
          <a:xfrm>
            <a:off x="395288" y="2060575"/>
            <a:ext cx="6762750" cy="4191000"/>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None/>
            </a:pPr>
            <a:r>
              <a:rPr lang="en-US" dirty="0"/>
              <a:t>     </a:t>
            </a:r>
          </a:p>
          <a:p>
            <a:pPr marL="742950" lvl="1" indent="-285750">
              <a:spcBef>
                <a:spcPct val="20000"/>
              </a:spcBef>
              <a:buClr>
                <a:schemeClr val="folHlink"/>
              </a:buClr>
              <a:buSzPct val="60000"/>
              <a:buFont typeface="Wingdings" pitchFamily="2" charset="2"/>
              <a:buChar char="n"/>
            </a:pPr>
            <a:r>
              <a:rPr lang="en-US" dirty="0" err="1"/>
              <a:t>Dalam</a:t>
            </a:r>
            <a:r>
              <a:rPr lang="en-US" dirty="0"/>
              <a:t> </a:t>
            </a:r>
            <a:r>
              <a:rPr lang="en-US" dirty="0" err="1"/>
              <a:t>jangka</a:t>
            </a:r>
            <a:r>
              <a:rPr lang="en-US" dirty="0"/>
              <a:t> </a:t>
            </a:r>
            <a:r>
              <a:rPr lang="en-US" dirty="0" err="1"/>
              <a:t>waktu</a:t>
            </a:r>
            <a:r>
              <a:rPr lang="en-US" dirty="0"/>
              <a:t> 1 </a:t>
            </a:r>
            <a:r>
              <a:rPr lang="en-US" dirty="0" err="1"/>
              <a:t>th</a:t>
            </a:r>
            <a:r>
              <a:rPr lang="en-US" dirty="0"/>
              <a:t> </a:t>
            </a:r>
            <a:r>
              <a:rPr lang="en-US" dirty="0" err="1"/>
              <a:t>sejak</a:t>
            </a:r>
            <a:r>
              <a:rPr lang="en-US" dirty="0"/>
              <a:t> </a:t>
            </a:r>
            <a:r>
              <a:rPr lang="en-US" dirty="0" err="1" smtClean="0"/>
              <a:t>dibebaskan</a:t>
            </a:r>
            <a:r>
              <a:rPr lang="en-US" dirty="0" smtClean="0"/>
              <a:t> </a:t>
            </a:r>
            <a:r>
              <a:rPr lang="en-US" dirty="0" err="1" smtClean="0"/>
              <a:t>sementara</a:t>
            </a:r>
            <a:r>
              <a:rPr lang="en-US" dirty="0" smtClean="0"/>
              <a:t>  </a:t>
            </a:r>
            <a:r>
              <a:rPr lang="en-US" dirty="0" err="1" smtClean="0"/>
              <a:t>dari</a:t>
            </a:r>
            <a:r>
              <a:rPr lang="en-US" dirty="0" smtClean="0"/>
              <a:t> </a:t>
            </a:r>
            <a:r>
              <a:rPr lang="en-US" dirty="0" err="1" smtClean="0"/>
              <a:t>jabatan</a:t>
            </a:r>
            <a:r>
              <a:rPr lang="en-US" dirty="0" smtClean="0"/>
              <a:t> </a:t>
            </a:r>
            <a:r>
              <a:rPr lang="en-US" dirty="0" err="1" smtClean="0"/>
              <a:t>Arsiparis</a:t>
            </a:r>
            <a:r>
              <a:rPr lang="en-US" dirty="0" smtClean="0"/>
              <a:t>, </a:t>
            </a:r>
            <a:r>
              <a:rPr lang="en-US" dirty="0" err="1"/>
              <a:t>tdk</a:t>
            </a:r>
            <a:r>
              <a:rPr lang="en-US" dirty="0"/>
              <a:t> </a:t>
            </a:r>
            <a:r>
              <a:rPr lang="en-US" dirty="0" err="1"/>
              <a:t>dpt</a:t>
            </a:r>
            <a:r>
              <a:rPr lang="en-US" dirty="0"/>
              <a:t> </a:t>
            </a:r>
            <a:r>
              <a:rPr lang="en-US" dirty="0" err="1"/>
              <a:t>mengumpulkan</a:t>
            </a:r>
            <a:r>
              <a:rPr lang="en-US" dirty="0"/>
              <a:t> </a:t>
            </a:r>
            <a:r>
              <a:rPr lang="en-US" dirty="0" err="1"/>
              <a:t>angka</a:t>
            </a:r>
            <a:r>
              <a:rPr lang="en-US" dirty="0"/>
              <a:t> </a:t>
            </a:r>
            <a:r>
              <a:rPr lang="en-US" dirty="0" err="1" smtClean="0"/>
              <a:t>kredit</a:t>
            </a:r>
            <a:r>
              <a:rPr lang="en-US" dirty="0" smtClean="0"/>
              <a:t> </a:t>
            </a:r>
            <a:r>
              <a:rPr lang="en-US" dirty="0" err="1" smtClean="0"/>
              <a:t>untuk</a:t>
            </a:r>
            <a:r>
              <a:rPr lang="en-US" dirty="0" smtClean="0"/>
              <a:t> </a:t>
            </a:r>
            <a:r>
              <a:rPr lang="en-US" dirty="0" err="1" smtClean="0"/>
              <a:t>kenaikan</a:t>
            </a:r>
            <a:r>
              <a:rPr lang="en-US" dirty="0" smtClean="0"/>
              <a:t> </a:t>
            </a:r>
            <a:r>
              <a:rPr lang="en-US" dirty="0" err="1" smtClean="0"/>
              <a:t>jabatan</a:t>
            </a:r>
            <a:r>
              <a:rPr lang="en-US" dirty="0" smtClean="0"/>
              <a:t>/</a:t>
            </a:r>
            <a:r>
              <a:rPr lang="en-US" dirty="0" err="1" smtClean="0"/>
              <a:t>pangkat</a:t>
            </a:r>
            <a:r>
              <a:rPr lang="en-US" dirty="0" smtClean="0"/>
              <a:t> </a:t>
            </a:r>
            <a:r>
              <a:rPr lang="en-US" dirty="0" err="1" smtClean="0"/>
              <a:t>setingkat</a:t>
            </a:r>
            <a:r>
              <a:rPr lang="en-US" dirty="0" smtClean="0"/>
              <a:t> </a:t>
            </a:r>
            <a:r>
              <a:rPr lang="en-US" dirty="0" err="1" smtClean="0"/>
              <a:t>lebih</a:t>
            </a:r>
            <a:r>
              <a:rPr lang="en-US" dirty="0" smtClean="0"/>
              <a:t> </a:t>
            </a:r>
            <a:r>
              <a:rPr lang="en-US" dirty="0" err="1" smtClean="0"/>
              <a:t>tinggi</a:t>
            </a:r>
            <a:endParaRPr lang="en-US" dirty="0"/>
          </a:p>
          <a:p>
            <a:pPr marL="742950" lvl="1" indent="-285750">
              <a:spcBef>
                <a:spcPct val="20000"/>
              </a:spcBef>
              <a:buClr>
                <a:schemeClr val="folHlink"/>
              </a:buClr>
              <a:buSzPct val="60000"/>
              <a:buFont typeface="Wingdings" pitchFamily="2" charset="2"/>
              <a:buChar char="n"/>
            </a:pPr>
            <a:r>
              <a:rPr lang="en-US" dirty="0" err="1"/>
              <a:t>Dijatuhi</a:t>
            </a:r>
            <a:r>
              <a:rPr lang="en-US" dirty="0"/>
              <a:t> </a:t>
            </a:r>
            <a:r>
              <a:rPr lang="en-US" dirty="0" err="1"/>
              <a:t>hukuman</a:t>
            </a:r>
            <a:r>
              <a:rPr lang="en-US" dirty="0"/>
              <a:t> </a:t>
            </a:r>
            <a:r>
              <a:rPr lang="en-US" dirty="0" err="1"/>
              <a:t>disiplin</a:t>
            </a:r>
            <a:r>
              <a:rPr lang="en-US" dirty="0"/>
              <a:t> PNS dg </a:t>
            </a:r>
            <a:r>
              <a:rPr lang="en-US" dirty="0" err="1"/>
              <a:t>tingkat</a:t>
            </a:r>
            <a:r>
              <a:rPr lang="en-US" dirty="0"/>
              <a:t> </a:t>
            </a:r>
            <a:r>
              <a:rPr lang="en-US" dirty="0" err="1"/>
              <a:t>hukuman</a:t>
            </a:r>
            <a:r>
              <a:rPr lang="en-US" dirty="0"/>
              <a:t> </a:t>
            </a:r>
            <a:r>
              <a:rPr lang="en-US" dirty="0" err="1"/>
              <a:t>disiplin</a:t>
            </a:r>
            <a:r>
              <a:rPr lang="en-US" dirty="0"/>
              <a:t> </a:t>
            </a:r>
            <a:r>
              <a:rPr lang="en-US" dirty="0" err="1"/>
              <a:t>berat</a:t>
            </a:r>
            <a:endParaRPr lang="en-US" dirty="0"/>
          </a:p>
        </p:txBody>
      </p:sp>
    </p:spTree>
  </p:cSld>
  <p:clrMapOvr>
    <a:masterClrMapping/>
  </p:clrMapOvr>
  <p:transition spd="slow">
    <p:split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1071563"/>
            <a:ext cx="6562725" cy="1428750"/>
          </a:xfrm>
        </p:spPr>
        <p:txBody>
          <a:bodyPr/>
          <a:lstStyle/>
          <a:p>
            <a:pPr eaLnBrk="1" hangingPunct="1"/>
            <a:r>
              <a:rPr lang="en-US" sz="3200" smtClean="0"/>
              <a:t>BATAS USIA PENSIUN ARSIPARIS </a:t>
            </a:r>
          </a:p>
        </p:txBody>
      </p:sp>
      <p:sp>
        <p:nvSpPr>
          <p:cNvPr id="58371" name="Rectangle 3"/>
          <p:cNvSpPr>
            <a:spLocks noGrp="1" noChangeArrowheads="1"/>
          </p:cNvSpPr>
          <p:nvPr>
            <p:ph type="body" idx="1"/>
          </p:nvPr>
        </p:nvSpPr>
        <p:spPr>
          <a:xfrm>
            <a:off x="571500" y="2571750"/>
            <a:ext cx="7886700" cy="3714750"/>
          </a:xfrm>
        </p:spPr>
        <p:txBody>
          <a:bodyPr/>
          <a:lstStyle/>
          <a:p>
            <a:pPr marL="0" indent="0" eaLnBrk="1" hangingPunct="1">
              <a:buFontTx/>
              <a:buNone/>
            </a:pPr>
            <a:r>
              <a:rPr lang="en-US" dirty="0" err="1" smtClean="0"/>
              <a:t>Berdasarkan</a:t>
            </a:r>
            <a:r>
              <a:rPr lang="en-US" dirty="0" smtClean="0">
                <a:solidFill>
                  <a:srgbClr val="FF0000"/>
                </a:solidFill>
              </a:rPr>
              <a:t> </a:t>
            </a:r>
            <a:r>
              <a:rPr lang="en-US" dirty="0" err="1" smtClean="0">
                <a:solidFill>
                  <a:srgbClr val="FF0000"/>
                </a:solidFill>
              </a:rPr>
              <a:t>Perpres</a:t>
            </a:r>
            <a:r>
              <a:rPr lang="en-US" dirty="0" smtClean="0">
                <a:solidFill>
                  <a:srgbClr val="FF0000"/>
                </a:solidFill>
              </a:rPr>
              <a:t> No 42 </a:t>
            </a:r>
            <a:r>
              <a:rPr lang="en-US" dirty="0" err="1" smtClean="0">
                <a:solidFill>
                  <a:srgbClr val="FF0000"/>
                </a:solidFill>
              </a:rPr>
              <a:t>Thn</a:t>
            </a:r>
            <a:r>
              <a:rPr lang="en-US" dirty="0" smtClean="0">
                <a:solidFill>
                  <a:srgbClr val="FF0000"/>
                </a:solidFill>
              </a:rPr>
              <a:t> 2012 </a:t>
            </a:r>
          </a:p>
          <a:p>
            <a:pPr marL="0" indent="0" eaLnBrk="1" hangingPunct="1">
              <a:buFontTx/>
              <a:buNone/>
            </a:pPr>
            <a:r>
              <a:rPr lang="en-US" dirty="0" smtClean="0"/>
              <a:t>PNS yang </a:t>
            </a:r>
            <a:r>
              <a:rPr lang="en-US" dirty="0" err="1" smtClean="0"/>
              <a:t>menduduki</a:t>
            </a:r>
            <a:r>
              <a:rPr lang="en-US" dirty="0" smtClean="0"/>
              <a:t> </a:t>
            </a:r>
            <a:r>
              <a:rPr lang="en-US" dirty="0" err="1" smtClean="0"/>
              <a:t>jabatan</a:t>
            </a:r>
            <a:r>
              <a:rPr lang="en-US" dirty="0" smtClean="0"/>
              <a:t> </a:t>
            </a:r>
            <a:r>
              <a:rPr lang="en-US" dirty="0" err="1" smtClean="0"/>
              <a:t>fungsional</a:t>
            </a:r>
            <a:r>
              <a:rPr lang="en-US" dirty="0" smtClean="0"/>
              <a:t> </a:t>
            </a:r>
            <a:r>
              <a:rPr lang="en-US" dirty="0" err="1" smtClean="0"/>
              <a:t>Arsiparis</a:t>
            </a:r>
            <a:r>
              <a:rPr lang="en-US" dirty="0" smtClean="0"/>
              <a:t> </a:t>
            </a:r>
            <a:r>
              <a:rPr lang="en-US" dirty="0" err="1" smtClean="0"/>
              <a:t>jenjang</a:t>
            </a:r>
            <a:r>
              <a:rPr lang="en-US" dirty="0" smtClean="0"/>
              <a:t> </a:t>
            </a:r>
            <a:r>
              <a:rPr lang="en-US" dirty="0" err="1" smtClean="0">
                <a:solidFill>
                  <a:srgbClr val="FF0000"/>
                </a:solidFill>
              </a:rPr>
              <a:t>Madya</a:t>
            </a:r>
            <a:r>
              <a:rPr lang="en-US" dirty="0" smtClean="0"/>
              <a:t> </a:t>
            </a:r>
            <a:r>
              <a:rPr lang="en-US" dirty="0" err="1" smtClean="0"/>
              <a:t>dan</a:t>
            </a:r>
            <a:r>
              <a:rPr lang="en-US" dirty="0" smtClean="0"/>
              <a:t> </a:t>
            </a:r>
            <a:r>
              <a:rPr lang="en-US" dirty="0" err="1" smtClean="0">
                <a:solidFill>
                  <a:srgbClr val="FF0000"/>
                </a:solidFill>
              </a:rPr>
              <a:t>Utama</a:t>
            </a:r>
            <a:r>
              <a:rPr lang="en-US" dirty="0" smtClean="0"/>
              <a:t> BUP </a:t>
            </a:r>
            <a:r>
              <a:rPr lang="en-US" dirty="0" err="1" smtClean="0"/>
              <a:t>nya</a:t>
            </a:r>
            <a:r>
              <a:rPr lang="en-US" dirty="0" smtClean="0"/>
              <a:t> </a:t>
            </a:r>
            <a:r>
              <a:rPr lang="en-US" dirty="0" err="1" smtClean="0"/>
              <a:t>dapat</a:t>
            </a:r>
            <a:r>
              <a:rPr lang="en-US" dirty="0" smtClean="0"/>
              <a:t> </a:t>
            </a:r>
            <a:r>
              <a:rPr lang="en-US" dirty="0" err="1" smtClean="0"/>
              <a:t>diperpanjang</a:t>
            </a:r>
            <a:r>
              <a:rPr lang="en-US" dirty="0" smtClean="0"/>
              <a:t> </a:t>
            </a:r>
            <a:r>
              <a:rPr lang="en-US" dirty="0" err="1" smtClean="0"/>
              <a:t>sampai</a:t>
            </a:r>
            <a:r>
              <a:rPr lang="en-US" dirty="0" smtClean="0"/>
              <a:t> </a:t>
            </a:r>
            <a:r>
              <a:rPr lang="en-US" dirty="0" err="1" smtClean="0"/>
              <a:t>dengan</a:t>
            </a:r>
            <a:r>
              <a:rPr lang="en-US" dirty="0" smtClean="0"/>
              <a:t> </a:t>
            </a:r>
            <a:r>
              <a:rPr lang="en-US" dirty="0" smtClean="0">
                <a:solidFill>
                  <a:srgbClr val="FF0000"/>
                </a:solidFill>
              </a:rPr>
              <a:t>60 </a:t>
            </a:r>
            <a:r>
              <a:rPr lang="en-US" dirty="0" err="1" smtClean="0">
                <a:solidFill>
                  <a:srgbClr val="FF0000"/>
                </a:solidFill>
              </a:rPr>
              <a:t>tahun</a:t>
            </a:r>
            <a:endParaRPr lang="en-US" sz="2000" dirty="0" smtClean="0">
              <a:solidFill>
                <a:srgbClr val="FF0000"/>
              </a:solidFill>
            </a:endParaRPr>
          </a:p>
        </p:txBody>
      </p:sp>
      <p:sp>
        <p:nvSpPr>
          <p:cNvPr id="58372" name="Oval 4"/>
          <p:cNvSpPr>
            <a:spLocks noChangeArrowheads="1"/>
          </p:cNvSpPr>
          <p:nvPr/>
        </p:nvSpPr>
        <p:spPr bwMode="auto">
          <a:xfrm>
            <a:off x="2555875" y="6858000"/>
            <a:ext cx="914400" cy="914400"/>
          </a:xfrm>
          <a:prstGeom prst="ellipse">
            <a:avLst/>
          </a:prstGeom>
          <a:solidFill>
            <a:schemeClr val="accent1"/>
          </a:solidFill>
          <a:ln w="9525">
            <a:solidFill>
              <a:schemeClr val="tx1"/>
            </a:solidFill>
            <a:miter lim="800000"/>
            <a:headEnd/>
            <a:tailEnd/>
          </a:ln>
        </p:spPr>
        <p:txBody>
          <a:bodyPr wrap="none" anchor="ctr"/>
          <a:lstStyle/>
          <a:p>
            <a:endParaRPr lang="id-ID"/>
          </a:p>
        </p:txBody>
      </p:sp>
    </p:spTree>
  </p:cSld>
  <p:clrMapOvr>
    <a:masterClrMapping/>
  </p:clrMapOvr>
  <p:transition spd="slow">
    <p:split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7218" name="Group 2"/>
          <p:cNvGraphicFramePr>
            <a:graphicFrameLocks noGrp="1"/>
          </p:cNvGraphicFramePr>
          <p:nvPr/>
        </p:nvGraphicFramePr>
        <p:xfrm>
          <a:off x="0" y="1676400"/>
          <a:ext cx="9174480" cy="3662809"/>
        </p:xfrm>
        <a:graphic>
          <a:graphicData uri="http://schemas.openxmlformats.org/drawingml/2006/table">
            <a:tbl>
              <a:tblPr/>
              <a:tblGrid>
                <a:gridCol w="482600"/>
                <a:gridCol w="1862138"/>
                <a:gridCol w="941387"/>
                <a:gridCol w="593725"/>
                <a:gridCol w="646113"/>
                <a:gridCol w="646112"/>
                <a:gridCol w="890588"/>
                <a:gridCol w="565150"/>
                <a:gridCol w="611187"/>
                <a:gridCol w="574675"/>
                <a:gridCol w="568325"/>
                <a:gridCol w="584200"/>
                <a:gridCol w="208280"/>
              </a:tblGrid>
              <a:tr h="315913">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NO</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UNSUR</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PER</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SEN</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TASE</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PERTAMA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MUDA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MADYA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UTAMA</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4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4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sm" len="sm"/>
                      <a:tailEnd type="none" w="sm" len="sm"/>
                    </a:lnL>
                    <a:lnR cap="flat">
                      <a:noFill/>
                    </a:lnR>
                    <a:lnT cap="flat">
                      <a:noFill/>
                    </a:lnT>
                    <a:lnB>
                      <a:noFill/>
                    </a:lnB>
                    <a:lnTlToBr>
                      <a:noFill/>
                    </a:lnTlToBr>
                    <a:lnBlToTr>
                      <a:noFill/>
                    </a:lnBlToTr>
                    <a:solidFill>
                      <a:schemeClr val="bg1"/>
                    </a:solidFill>
                  </a:tcPr>
                </a:tc>
              </a:tr>
              <a:tr h="42068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000" b="1" i="0" u="none" strike="noStrike" cap="none" normalizeH="0" baseline="0" smtClean="0">
                          <a:ln>
                            <a:noFill/>
                          </a:ln>
                          <a:solidFill>
                            <a:srgbClr val="FFFF00"/>
                          </a:solidFill>
                          <a:effectLst>
                            <a:outerShdw blurRad="38100" dist="38100" dir="2700000" algn="tl">
                              <a:srgbClr val="000000"/>
                            </a:outerShdw>
                          </a:effectLst>
                          <a:latin typeface="Arial" charset="0"/>
                        </a:rPr>
                        <a:t>III/a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000" b="1" i="0" u="none" strike="noStrike" cap="none" normalizeH="0" baseline="0" smtClean="0">
                          <a:ln>
                            <a:noFill/>
                          </a:ln>
                          <a:solidFill>
                            <a:srgbClr val="FFFF00"/>
                          </a:solidFill>
                          <a:effectLst>
                            <a:outerShdw blurRad="38100" dist="38100" dir="2700000" algn="tl">
                              <a:srgbClr val="000000"/>
                            </a:outerShdw>
                          </a:effectLst>
                          <a:latin typeface="Arial" charset="0"/>
                        </a:rPr>
                        <a:t>III/b</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000" b="1" i="0" u="none" strike="noStrike" cap="none" normalizeH="0" baseline="0" smtClean="0">
                          <a:ln>
                            <a:noFill/>
                          </a:ln>
                          <a:solidFill>
                            <a:srgbClr val="FFFF00"/>
                          </a:solidFill>
                          <a:effectLst>
                            <a:outerShdw blurRad="38100" dist="38100" dir="2700000" algn="tl">
                              <a:srgbClr val="000000"/>
                            </a:outerShdw>
                          </a:effectLst>
                          <a:latin typeface="Arial" charset="0"/>
                        </a:rPr>
                        <a:t>III/c</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000" b="1" i="0" u="none" strike="noStrike" cap="none" normalizeH="0" baseline="0" smtClean="0">
                          <a:ln>
                            <a:noFill/>
                          </a:ln>
                          <a:solidFill>
                            <a:srgbClr val="FFFF00"/>
                          </a:solidFill>
                          <a:effectLst>
                            <a:outerShdw blurRad="38100" dist="38100" dir="2700000" algn="tl">
                              <a:srgbClr val="000000"/>
                            </a:outerShdw>
                          </a:effectLst>
                          <a:latin typeface="Arial" charset="0"/>
                        </a:rPr>
                        <a:t>III/d</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000" b="1" i="0" u="none" strike="noStrike" cap="none" normalizeH="0" baseline="0" smtClean="0">
                          <a:ln>
                            <a:noFill/>
                          </a:ln>
                          <a:solidFill>
                            <a:srgbClr val="FFFF00"/>
                          </a:solidFill>
                          <a:effectLst>
                            <a:outerShdw blurRad="38100" dist="38100" dir="2700000" algn="tl">
                              <a:srgbClr val="000000"/>
                            </a:outerShdw>
                          </a:effectLst>
                          <a:latin typeface="Arial" charset="0"/>
                        </a:rPr>
                        <a:t>IV/a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000" b="1" i="0" u="none" strike="noStrike" cap="none" normalizeH="0" baseline="0" smtClean="0">
                          <a:ln>
                            <a:noFill/>
                          </a:ln>
                          <a:solidFill>
                            <a:srgbClr val="FFFF00"/>
                          </a:solidFill>
                          <a:effectLst>
                            <a:outerShdw blurRad="38100" dist="38100" dir="2700000" algn="tl">
                              <a:srgbClr val="000000"/>
                            </a:outerShdw>
                          </a:effectLst>
                          <a:latin typeface="Arial" charset="0"/>
                        </a:rPr>
                        <a:t>IV/b</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000" b="1" i="0" u="none" strike="noStrike" cap="none" normalizeH="0" baseline="0" smtClean="0">
                          <a:ln>
                            <a:noFill/>
                          </a:ln>
                          <a:solidFill>
                            <a:srgbClr val="FFFF00"/>
                          </a:solidFill>
                          <a:effectLst>
                            <a:outerShdw blurRad="38100" dist="38100" dir="2700000" algn="tl">
                              <a:srgbClr val="000000"/>
                            </a:outerShdw>
                          </a:effectLst>
                          <a:latin typeface="Arial" charset="0"/>
                        </a:rPr>
                        <a:t>IV/c</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000" b="1" i="0" u="none" strike="noStrike" cap="none" normalizeH="0" baseline="0" smtClean="0">
                          <a:ln>
                            <a:noFill/>
                          </a:ln>
                          <a:solidFill>
                            <a:srgbClr val="FFFF00"/>
                          </a:solidFill>
                          <a:effectLst>
                            <a:outerShdw blurRad="38100" dist="38100" dir="2700000" algn="tl">
                              <a:srgbClr val="000000"/>
                            </a:outerShdw>
                          </a:effectLst>
                          <a:latin typeface="Arial" charset="0"/>
                        </a:rPr>
                        <a:t>IV/d</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000" b="1" i="0" u="none" strike="noStrike" cap="none" normalizeH="0" baseline="0" smtClean="0">
                          <a:ln>
                            <a:noFill/>
                          </a:ln>
                          <a:solidFill>
                            <a:srgbClr val="FFFF00"/>
                          </a:solidFill>
                          <a:effectLst>
                            <a:outerShdw blurRad="38100" dist="38100" dir="2700000" algn="tl">
                              <a:srgbClr val="000000"/>
                            </a:outerShdw>
                          </a:effectLst>
                          <a:latin typeface="Arial" charset="0"/>
                        </a:rPr>
                        <a:t>IV/e</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r>
              <a:tr h="1474788">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I</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195263" marR="0" lvl="0" indent="-195263"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UTAMA</a:t>
                      </a:r>
                    </a:p>
                    <a:p>
                      <a:pPr marL="195263" marR="0" lvl="0" indent="-195263" algn="l" defTabSz="914400" rtl="0" eaLnBrk="1" fontAlgn="base" latinLnBrk="0" hangingPunct="1">
                        <a:lnSpc>
                          <a:spcPct val="100000"/>
                        </a:lnSpc>
                        <a:spcBef>
                          <a:spcPct val="20000"/>
                        </a:spcBef>
                        <a:spcAft>
                          <a:spcPct val="0"/>
                        </a:spcAft>
                        <a:buClr>
                          <a:schemeClr val="hlink"/>
                        </a:buClr>
                        <a:buSzTx/>
                        <a:buFontTx/>
                        <a:buAutoNum type="alphaLcPeriod"/>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Pendidikan</a:t>
                      </a:r>
                    </a:p>
                    <a:p>
                      <a:pPr marL="195263" marR="0" lvl="0" indent="-195263" algn="l" defTabSz="914400" rtl="0" eaLnBrk="1" fontAlgn="base" latinLnBrk="0" hangingPunct="1">
                        <a:lnSpc>
                          <a:spcPct val="100000"/>
                        </a:lnSpc>
                        <a:spcBef>
                          <a:spcPct val="20000"/>
                        </a:spcBef>
                        <a:spcAft>
                          <a:spcPct val="0"/>
                        </a:spcAft>
                        <a:buClr>
                          <a:schemeClr val="hlink"/>
                        </a:buClr>
                        <a:buSzTx/>
                        <a:buFontTx/>
                        <a:buAutoNum type="alphaLcPeriod"/>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Tugas Pokok</a:t>
                      </a:r>
                    </a:p>
                    <a:p>
                      <a:pPr marL="195263" marR="0" lvl="0" indent="-195263" algn="l" defTabSz="914400" rtl="0" eaLnBrk="1" fontAlgn="base" latinLnBrk="0" hangingPunct="1">
                        <a:lnSpc>
                          <a:spcPct val="100000"/>
                        </a:lnSpc>
                        <a:spcBef>
                          <a:spcPct val="20000"/>
                        </a:spcBef>
                        <a:spcAft>
                          <a:spcPct val="0"/>
                        </a:spcAft>
                        <a:buClr>
                          <a:schemeClr val="hlink"/>
                        </a:buClr>
                        <a:buSzTx/>
                        <a:buFontTx/>
                        <a:buAutoNum type="alphaLcPeriod"/>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Pengembangan   Profesi</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sng" strike="noStrike" cap="none" normalizeH="0" baseline="0" smtClean="0">
                          <a:ln>
                            <a:noFill/>
                          </a:ln>
                          <a:solidFill>
                            <a:srgbClr val="FFFF00"/>
                          </a:solidFill>
                          <a:effectLst>
                            <a:outerShdw blurRad="38100" dist="38100" dir="2700000" algn="tl">
                              <a:srgbClr val="000000"/>
                            </a:outerShdw>
                          </a:effectLst>
                          <a:latin typeface="Arial" charset="0"/>
                        </a:rPr>
                        <a:t>&gt; </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80 %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80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120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160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240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320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440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560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680</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840</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4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cap="flat">
                      <a:noFill/>
                    </a:lnR>
                    <a:lnT>
                      <a:noFill/>
                    </a:lnT>
                    <a:lnB>
                      <a:noFill/>
                    </a:lnB>
                    <a:lnTlToBr>
                      <a:noFill/>
                    </a:lnTlToBr>
                    <a:lnBlToTr>
                      <a:noFill/>
                    </a:lnBlToTr>
                    <a:solidFill>
                      <a:schemeClr val="bg1"/>
                    </a:solidFill>
                  </a:tcPr>
                </a:tc>
              </a:tr>
              <a:tr h="7381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II</a:t>
                      </a: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PENUNJANG</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sng"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sng" strike="noStrike" cap="none" normalizeH="0" baseline="0" smtClean="0">
                          <a:ln>
                            <a:noFill/>
                          </a:ln>
                          <a:solidFill>
                            <a:srgbClr val="FFFF00"/>
                          </a:solidFill>
                          <a:effectLst>
                            <a:outerShdw blurRad="38100" dist="38100" dir="2700000" algn="tl">
                              <a:srgbClr val="000000"/>
                            </a:outerShdw>
                          </a:effectLst>
                          <a:latin typeface="Arial" charset="0"/>
                        </a:rPr>
                        <a:t>&lt; </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20 %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20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30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40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60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80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110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140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170</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210</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400" b="0"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cap="flat">
                      <a:noFill/>
                    </a:lnR>
                    <a:lnT>
                      <a:noFill/>
                    </a:lnT>
                    <a:lnB cap="flat">
                      <a:noFill/>
                    </a:lnB>
                    <a:lnTlToBr>
                      <a:noFill/>
                    </a:lnTlToBr>
                    <a:lnBlToTr>
                      <a:noFill/>
                    </a:lnBlToTr>
                    <a:solidFill>
                      <a:schemeClr val="bg1"/>
                    </a:solidFill>
                  </a:tcPr>
                </a:tc>
              </a:tr>
              <a:tr h="555625">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JUMLAH</a:t>
                      </a: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100 %</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100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150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200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300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400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550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700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850</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100" b="1" i="0" u="none" strike="noStrike" cap="none" normalizeH="0" baseline="0" smtClean="0">
                          <a:ln>
                            <a:noFill/>
                          </a:ln>
                          <a:solidFill>
                            <a:srgbClr val="FFFF00"/>
                          </a:solidFill>
                          <a:effectLst>
                            <a:outerShdw blurRad="38100" dist="38100" dir="2700000" algn="tl">
                              <a:srgbClr val="000000"/>
                            </a:outerShdw>
                          </a:effectLst>
                          <a:latin typeface="Arial" charset="0"/>
                        </a:rPr>
                        <a:t>1050</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r>
            </a:tbl>
          </a:graphicData>
        </a:graphic>
      </p:graphicFrame>
      <p:sp>
        <p:nvSpPr>
          <p:cNvPr id="137298" name="Text Box 82"/>
          <p:cNvSpPr txBox="1">
            <a:spLocks noChangeArrowheads="1"/>
          </p:cNvSpPr>
          <p:nvPr/>
        </p:nvSpPr>
        <p:spPr bwMode="auto">
          <a:xfrm>
            <a:off x="2362200" y="5486400"/>
            <a:ext cx="5867400" cy="1069975"/>
          </a:xfrm>
          <a:prstGeom prst="rect">
            <a:avLst/>
          </a:prstGeom>
          <a:solidFill>
            <a:schemeClr val="bg1"/>
          </a:solidFill>
          <a:ln w="9525">
            <a:noFill/>
            <a:miter lim="800000"/>
            <a:headEnd/>
            <a:tailEnd/>
          </a:ln>
          <a:effectLst/>
        </p:spPr>
        <p:txBody>
          <a:bodyPr>
            <a:spAutoFit/>
          </a:bodyPr>
          <a:lstStyle/>
          <a:p>
            <a:pPr>
              <a:defRPr/>
            </a:pPr>
            <a:r>
              <a:rPr lang="en-US" sz="1400" b="1">
                <a:solidFill>
                  <a:srgbClr val="00FF00"/>
                </a:solidFill>
                <a:effectLst>
                  <a:outerShdw blurRad="38100" dist="38100" dir="2700000" algn="tl">
                    <a:srgbClr val="000000"/>
                  </a:outerShdw>
                </a:effectLst>
                <a:latin typeface="Times New Roman" pitchFamily="18" charset="0"/>
              </a:rPr>
              <a:t>CATATAN AK PENJENJANGAN :         </a:t>
            </a:r>
            <a:r>
              <a:rPr lang="en-US" sz="1600" b="1">
                <a:solidFill>
                  <a:srgbClr val="00FF00"/>
                </a:solidFill>
                <a:effectLst>
                  <a:outerShdw blurRad="38100" dist="38100" dir="2700000" algn="tl">
                    <a:srgbClr val="000000"/>
                  </a:outerShdw>
                </a:effectLst>
                <a:latin typeface="Times New Roman" pitchFamily="18" charset="0"/>
              </a:rPr>
              <a:t>III / a  - III/b        = 50                 </a:t>
            </a:r>
          </a:p>
          <a:p>
            <a:pPr>
              <a:defRPr/>
            </a:pPr>
            <a:r>
              <a:rPr lang="en-US" sz="1600" b="1">
                <a:solidFill>
                  <a:srgbClr val="00FF00"/>
                </a:solidFill>
                <a:effectLst>
                  <a:outerShdw blurRad="38100" dist="38100" dir="2700000" algn="tl">
                    <a:srgbClr val="000000"/>
                  </a:outerShdw>
                </a:effectLst>
                <a:latin typeface="Times New Roman" pitchFamily="18" charset="0"/>
              </a:rPr>
              <a:t>                                                              III/c   – III/d         = 100</a:t>
            </a:r>
          </a:p>
          <a:p>
            <a:pPr>
              <a:defRPr/>
            </a:pPr>
            <a:r>
              <a:rPr lang="en-US" sz="1600" b="1">
                <a:solidFill>
                  <a:srgbClr val="00FF00"/>
                </a:solidFill>
                <a:effectLst>
                  <a:outerShdw blurRad="38100" dist="38100" dir="2700000" algn="tl">
                    <a:srgbClr val="000000"/>
                  </a:outerShdw>
                </a:effectLst>
                <a:latin typeface="Times New Roman" pitchFamily="18" charset="0"/>
              </a:rPr>
              <a:t>                                                              IV/a    - IV/c         = 150  </a:t>
            </a:r>
          </a:p>
          <a:p>
            <a:pPr>
              <a:defRPr/>
            </a:pPr>
            <a:r>
              <a:rPr lang="en-US" sz="1600" b="1">
                <a:solidFill>
                  <a:srgbClr val="00FF00"/>
                </a:solidFill>
                <a:effectLst>
                  <a:outerShdw blurRad="38100" dist="38100" dir="2700000" algn="tl">
                    <a:srgbClr val="000000"/>
                  </a:outerShdw>
                </a:effectLst>
                <a:latin typeface="Times New Roman" pitchFamily="18" charset="0"/>
              </a:rPr>
              <a:t>			        IV/d   – IV/e         = 200              </a:t>
            </a:r>
          </a:p>
        </p:txBody>
      </p:sp>
      <p:sp>
        <p:nvSpPr>
          <p:cNvPr id="55374" name="Rectangle 83"/>
          <p:cNvSpPr>
            <a:spLocks noChangeArrowheads="1"/>
          </p:cNvSpPr>
          <p:nvPr/>
        </p:nvSpPr>
        <p:spPr bwMode="auto">
          <a:xfrm>
            <a:off x="1358900" y="381000"/>
            <a:ext cx="7251700" cy="1006475"/>
          </a:xfrm>
          <a:prstGeom prst="rect">
            <a:avLst/>
          </a:prstGeom>
          <a:noFill/>
          <a:ln w="9525">
            <a:noFill/>
            <a:miter lim="800000"/>
            <a:headEnd/>
            <a:tailEnd/>
          </a:ln>
        </p:spPr>
        <p:txBody>
          <a:bodyPr wrap="none">
            <a:spAutoFit/>
          </a:bodyPr>
          <a:lstStyle/>
          <a:p>
            <a:pPr algn="ctr"/>
            <a:r>
              <a:rPr lang="en-US" sz="2000" b="1">
                <a:latin typeface="Times New Roman" pitchFamily="18" charset="0"/>
              </a:rPr>
              <a:t>ANGKA KREDIT KUMULATIF MINIMAL </a:t>
            </a:r>
          </a:p>
          <a:p>
            <a:pPr algn="ctr"/>
            <a:r>
              <a:rPr lang="en-US" sz="2000" b="1">
                <a:latin typeface="Times New Roman" pitchFamily="18" charset="0"/>
              </a:rPr>
              <a:t>PENGANGKATAN DAN KENAIKAN JABATAN / PANGKAT </a:t>
            </a:r>
          </a:p>
          <a:p>
            <a:pPr algn="ctr"/>
            <a:r>
              <a:rPr lang="en-US" sz="2000" b="1">
                <a:latin typeface="Times New Roman" pitchFamily="18" charset="0"/>
              </a:rPr>
              <a:t>JABATAN FUNGSIONAL TINGKAT AHLI</a:t>
            </a:r>
          </a:p>
        </p:txBody>
      </p:sp>
    </p:spTree>
  </p:cSld>
  <p:clrMapOvr>
    <a:masterClrMapping/>
  </p:clrMapOvr>
  <p:transition spd="slow">
    <p:split dir="in"/>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8242" name="Group 2"/>
          <p:cNvGraphicFramePr>
            <a:graphicFrameLocks noGrp="1"/>
          </p:cNvGraphicFramePr>
          <p:nvPr/>
        </p:nvGraphicFramePr>
        <p:xfrm>
          <a:off x="304800" y="1676400"/>
          <a:ext cx="8610600" cy="4185095"/>
        </p:xfrm>
        <a:graphic>
          <a:graphicData uri="http://schemas.openxmlformats.org/drawingml/2006/table">
            <a:tbl>
              <a:tblPr/>
              <a:tblGrid>
                <a:gridCol w="471488"/>
                <a:gridCol w="1728787"/>
                <a:gridCol w="863600"/>
                <a:gridCol w="593725"/>
                <a:gridCol w="650875"/>
                <a:gridCol w="557213"/>
                <a:gridCol w="566737"/>
                <a:gridCol w="765175"/>
                <a:gridCol w="681038"/>
                <a:gridCol w="741362"/>
                <a:gridCol w="695325"/>
                <a:gridCol w="295275"/>
              </a:tblGrid>
              <a:tr h="113030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dirty="0" smtClean="0">
                          <a:ln>
                            <a:noFill/>
                          </a:ln>
                          <a:solidFill>
                            <a:srgbClr val="FFFF00"/>
                          </a:solidFill>
                          <a:effectLst>
                            <a:outerShdw blurRad="38100" dist="38100" dir="2700000" algn="tl">
                              <a:srgbClr val="000000"/>
                            </a:outerShdw>
                          </a:effectLst>
                          <a:latin typeface="Arial" charset="0"/>
                        </a:rPr>
                        <a:t>NO</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rowSpan="2">
                  <a:txBody>
                    <a:bodyPr/>
                    <a:lstStyle/>
                    <a:p>
                      <a:pPr marL="195263" marR="0" lvl="0" indent="-195263"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UNSUR</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PER</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SEN</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TASE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dirty="0" smtClean="0">
                          <a:ln>
                            <a:noFill/>
                          </a:ln>
                          <a:solidFill>
                            <a:srgbClr val="FF0000"/>
                          </a:solidFill>
                          <a:effectLst>
                            <a:outerShdw blurRad="38100" dist="38100" dir="2700000" algn="tl">
                              <a:srgbClr val="000000"/>
                            </a:outerShdw>
                          </a:effectLst>
                          <a:latin typeface="Arial" charset="0"/>
                        </a:rPr>
                        <a:t>P</a:t>
                      </a:r>
                      <a:r>
                        <a:rPr kumimoji="0" lang="en-US" sz="1200" b="1" i="0" u="none" strike="noStrike" cap="none" normalizeH="0" baseline="0" dirty="0" smtClean="0">
                          <a:ln>
                            <a:noFill/>
                          </a:ln>
                          <a:solidFill>
                            <a:srgbClr val="FF0000"/>
                          </a:solidFill>
                          <a:effectLst>
                            <a:outerShdw blurRad="38100" dist="38100" dir="2700000" algn="tl">
                              <a:srgbClr val="000000"/>
                            </a:outerShdw>
                          </a:effectLst>
                          <a:latin typeface="Arial" charset="0"/>
                        </a:rPr>
                        <a:t>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smtClean="0">
                          <a:ln>
                            <a:noFill/>
                          </a:ln>
                          <a:solidFill>
                            <a:srgbClr val="FF0000"/>
                          </a:solidFill>
                          <a:effectLst>
                            <a:outerShdw blurRad="38100" dist="38100" dir="2700000" algn="tl">
                              <a:srgbClr val="000000"/>
                            </a:outerShdw>
                          </a:effectLst>
                          <a:latin typeface="Arial" charset="0"/>
                        </a:rPr>
                        <a:t>MU</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smtClean="0">
                          <a:ln>
                            <a:noFill/>
                          </a:ln>
                          <a:solidFill>
                            <a:srgbClr val="FF0000"/>
                          </a:solidFill>
                          <a:effectLst>
                            <a:outerShdw blurRad="38100" dist="38100" dir="2700000" algn="tl">
                              <a:srgbClr val="000000"/>
                            </a:outerShdw>
                          </a:effectLst>
                          <a:latin typeface="Arial" charset="0"/>
                        </a:rPr>
                        <a:t>LA</a:t>
                      </a:r>
                      <a:endParaRPr kumimoji="0" lang="id-ID" sz="1200" b="1" i="0" u="none" strike="noStrike" cap="none" normalizeH="0" baseline="0" dirty="0" smtClean="0">
                        <a:ln>
                          <a:noFill/>
                        </a:ln>
                        <a:solidFill>
                          <a:srgbClr val="FF00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200" b="1" i="0" u="none" strike="noStrike" cap="none" normalizeH="0" baseline="0" dirty="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PELAKSANA</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PELAKSANA</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LANJTAN</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PENYELIA</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4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sm" len="sm"/>
                      <a:tailEnd type="none" w="sm" len="sm"/>
                    </a:lnL>
                    <a:lnR cap="flat">
                      <a:noFill/>
                    </a:lnR>
                    <a:lnT cap="flat">
                      <a:noFill/>
                    </a:lnT>
                    <a:lnB>
                      <a:noFill/>
                    </a:lnB>
                    <a:lnTlToBr>
                      <a:noFill/>
                    </a:lnTlToBr>
                    <a:lnBlToTr>
                      <a:noFill/>
                    </a:lnBlToTr>
                    <a:solidFill>
                      <a:schemeClr val="bg1"/>
                    </a:solidFill>
                  </a:tcPr>
                </a:tc>
              </a:tr>
              <a:tr h="444500">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200" b="1" i="0" u="none" strike="noStrike" cap="none" normalizeH="0" baseline="0" dirty="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dirty="0" smtClean="0">
                          <a:ln>
                            <a:noFill/>
                          </a:ln>
                          <a:solidFill>
                            <a:srgbClr val="FF0000"/>
                          </a:solidFill>
                          <a:effectLst>
                            <a:outerShdw blurRad="38100" dist="38100" dir="2700000" algn="tl">
                              <a:srgbClr val="000000"/>
                            </a:outerShdw>
                          </a:effectLst>
                          <a:latin typeface="Arial" charset="0"/>
                        </a:rPr>
                        <a:t>II/a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0000"/>
                          </a:solidFill>
                          <a:effectLst>
                            <a:outerShdw blurRad="38100" dist="38100" dir="2700000" algn="tl">
                              <a:srgbClr val="000000"/>
                            </a:outerShdw>
                          </a:effectLst>
                          <a:latin typeface="Arial" charset="0"/>
                        </a:rPr>
                        <a:t>II/b</a:t>
                      </a:r>
                      <a:endParaRPr kumimoji="0" lang="id-ID" sz="1200" b="1" i="0" u="none" strike="noStrike" cap="none" normalizeH="0" baseline="0" dirty="0" smtClean="0">
                        <a:ln>
                          <a:noFill/>
                        </a:ln>
                        <a:solidFill>
                          <a:srgbClr val="FF00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II/c</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II/d</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III</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/a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I</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II</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/b</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I</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II</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/c</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I</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II</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/d</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4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sm" len="sm"/>
                      <a:tailEnd type="none" w="sm" len="sm"/>
                    </a:lnL>
                    <a:lnR cap="flat">
                      <a:noFill/>
                    </a:lnR>
                    <a:lnT>
                      <a:noFill/>
                    </a:lnT>
                    <a:lnB>
                      <a:noFill/>
                    </a:lnB>
                    <a:lnTlToBr>
                      <a:noFill/>
                    </a:lnTlToBr>
                    <a:lnBlToTr>
                      <a:noFill/>
                    </a:lnBlToTr>
                    <a:solidFill>
                      <a:schemeClr val="bg1"/>
                    </a:solidFill>
                  </a:tcPr>
                </a:tc>
              </a:tr>
              <a:tr h="1244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  </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I</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195263" marR="0" lvl="0" indent="-195263"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UTAMA</a:t>
                      </a:r>
                    </a:p>
                    <a:p>
                      <a:pPr marL="195263" marR="0" lvl="0" indent="-195263" algn="l" defTabSz="914400" rtl="0" eaLnBrk="1" fontAlgn="base" latinLnBrk="0" hangingPunct="1">
                        <a:lnSpc>
                          <a:spcPct val="100000"/>
                        </a:lnSpc>
                        <a:spcBef>
                          <a:spcPct val="20000"/>
                        </a:spcBef>
                        <a:spcAft>
                          <a:spcPct val="0"/>
                        </a:spcAft>
                        <a:buClr>
                          <a:schemeClr val="hlink"/>
                        </a:buClr>
                        <a:buSzTx/>
                        <a:buFontTx/>
                        <a:buAutoNum type="alphaLcPeriod"/>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Pendidikan</a:t>
                      </a:r>
                    </a:p>
                    <a:p>
                      <a:pPr marL="195263" marR="0" lvl="0" indent="-195263" algn="l" defTabSz="914400" rtl="0" eaLnBrk="1" fontAlgn="base" latinLnBrk="0" hangingPunct="1">
                        <a:lnSpc>
                          <a:spcPct val="100000"/>
                        </a:lnSpc>
                        <a:spcBef>
                          <a:spcPct val="20000"/>
                        </a:spcBef>
                        <a:spcAft>
                          <a:spcPct val="0"/>
                        </a:spcAft>
                        <a:buClr>
                          <a:schemeClr val="hlink"/>
                        </a:buClr>
                        <a:buSzTx/>
                        <a:buFontTx/>
                        <a:buAutoNum type="alphaLcPeriod"/>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Tugas Pokok</a:t>
                      </a:r>
                    </a:p>
                    <a:p>
                      <a:pPr marL="195263" marR="0" lvl="0" indent="-195263" algn="l" defTabSz="914400" rtl="0" eaLnBrk="1" fontAlgn="base" latinLnBrk="0" hangingPunct="1">
                        <a:lnSpc>
                          <a:spcPct val="100000"/>
                        </a:lnSpc>
                        <a:spcBef>
                          <a:spcPct val="20000"/>
                        </a:spcBef>
                        <a:spcAft>
                          <a:spcPct val="0"/>
                        </a:spcAft>
                        <a:buClr>
                          <a:schemeClr val="hlink"/>
                        </a:buClr>
                        <a:buSzTx/>
                        <a:buFontTx/>
                        <a:buAutoNum type="alphaLcPeriod"/>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Pengembangan   Profesi</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sng" strike="noStrike" cap="none" normalizeH="0" baseline="0" smtClean="0">
                          <a:ln>
                            <a:noFill/>
                          </a:ln>
                          <a:solidFill>
                            <a:srgbClr val="FFFF00"/>
                          </a:solidFill>
                          <a:effectLst>
                            <a:outerShdw blurRad="38100" dist="38100" dir="2700000" algn="tl">
                              <a:srgbClr val="000000"/>
                            </a:outerShdw>
                          </a:effectLst>
                          <a:latin typeface="Arial" charset="0"/>
                        </a:rPr>
                        <a:t>&gt; </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80 %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0000"/>
                          </a:solidFill>
                          <a:effectLst>
                            <a:outerShdw blurRad="38100" dist="38100" dir="2700000" algn="tl">
                              <a:srgbClr val="000000"/>
                            </a:outerShdw>
                          </a:effectLst>
                          <a:latin typeface="Arial" charset="0"/>
                        </a:rPr>
                        <a:t>20</a:t>
                      </a:r>
                      <a:endParaRPr kumimoji="0" lang="id-ID" sz="1200" b="1" i="0" u="none" strike="noStrike" cap="none" normalizeH="0" baseline="0" smtClean="0">
                        <a:ln>
                          <a:noFill/>
                        </a:ln>
                        <a:solidFill>
                          <a:srgbClr val="FF00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0000"/>
                          </a:solidFill>
                          <a:effectLst>
                            <a:outerShdw blurRad="38100" dist="38100" dir="2700000" algn="tl">
                              <a:srgbClr val="000000"/>
                            </a:outerShdw>
                          </a:effectLst>
                          <a:latin typeface="Arial" charset="0"/>
                        </a:rPr>
                        <a:t>32</a:t>
                      </a:r>
                      <a:endParaRPr kumimoji="0" lang="id-ID" sz="1200" b="1" i="0" u="none" strike="noStrike" cap="none" normalizeH="0" baseline="0" dirty="0" smtClean="0">
                        <a:ln>
                          <a:noFill/>
                        </a:ln>
                        <a:solidFill>
                          <a:srgbClr val="FF00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48</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64</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80</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12</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160</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24</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0</a:t>
                      </a: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4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sm" len="sm"/>
                      <a:tailEnd type="none" w="sm" len="sm"/>
                    </a:lnL>
                    <a:lnR cap="flat">
                      <a:noFill/>
                    </a:lnR>
                    <a:lnT>
                      <a:noFill/>
                    </a:lnT>
                    <a:lnB>
                      <a:noFill/>
                    </a:lnB>
                    <a:lnTlToBr>
                      <a:noFill/>
                    </a:lnTlToBr>
                    <a:lnBlToTr>
                      <a:noFill/>
                    </a:lnBlToTr>
                    <a:solidFill>
                      <a:schemeClr val="bg1"/>
                    </a:solidFill>
                  </a:tcPr>
                </a:tc>
              </a:tr>
              <a:tr h="5397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 </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II</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PENUNJANG</a:t>
                      </a: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sng" strike="noStrike" cap="none" normalizeH="0" baseline="0" smtClean="0">
                          <a:ln>
                            <a:noFill/>
                          </a:ln>
                          <a:solidFill>
                            <a:srgbClr val="FFFF00"/>
                          </a:solidFill>
                          <a:effectLst>
                            <a:outerShdw blurRad="38100" dist="38100" dir="2700000" algn="tl">
                              <a:srgbClr val="000000"/>
                            </a:outerShdw>
                          </a:effectLst>
                          <a:latin typeface="Arial" charset="0"/>
                        </a:rPr>
                        <a:t>&lt; </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20 %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0000"/>
                          </a:solidFill>
                          <a:effectLst>
                            <a:outerShdw blurRad="38100" dist="38100" dir="2700000" algn="tl">
                              <a:srgbClr val="000000"/>
                            </a:outerShdw>
                          </a:effectLst>
                          <a:latin typeface="Arial" charset="0"/>
                        </a:rPr>
                        <a:t>5</a:t>
                      </a:r>
                      <a:endParaRPr kumimoji="0" lang="id-ID" sz="1200" b="1" i="0" u="none" strike="noStrike" cap="none" normalizeH="0" baseline="0" smtClean="0">
                        <a:ln>
                          <a:noFill/>
                        </a:ln>
                        <a:solidFill>
                          <a:srgbClr val="FF00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0000"/>
                          </a:solidFill>
                          <a:effectLst>
                            <a:outerShdw blurRad="38100" dist="38100" dir="2700000" algn="tl">
                              <a:srgbClr val="000000"/>
                            </a:outerShdw>
                          </a:effectLst>
                          <a:latin typeface="Arial" charset="0"/>
                        </a:rPr>
                        <a:t>8</a:t>
                      </a:r>
                      <a:endParaRPr kumimoji="0" lang="id-ID" sz="1200" b="1" i="0" u="none" strike="noStrike" cap="none" normalizeH="0" baseline="0" dirty="0" smtClean="0">
                        <a:ln>
                          <a:noFill/>
                        </a:ln>
                        <a:solidFill>
                          <a:srgbClr val="FF00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12</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1</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6</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20</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3</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40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60</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400" b="0"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sm" len="sm"/>
                      <a:tailEnd type="none" w="sm" len="sm"/>
                    </a:lnL>
                    <a:lnR cap="flat">
                      <a:noFill/>
                    </a:lnR>
                    <a:lnT>
                      <a:noFill/>
                    </a:lnT>
                    <a:lnB cap="flat">
                      <a:noFill/>
                    </a:lnB>
                    <a:lnTlToBr>
                      <a:noFill/>
                    </a:lnTlToBr>
                    <a:lnBlToTr>
                      <a:noFill/>
                    </a:lnBlToTr>
                    <a:solidFill>
                      <a:schemeClr val="bg1"/>
                    </a:solidFill>
                  </a:tcPr>
                </a:tc>
              </a:tr>
              <a:tr h="652463">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JUMLAH</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100 %</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0000"/>
                          </a:solidFill>
                          <a:effectLst>
                            <a:outerShdw blurRad="38100" dist="38100" dir="2700000" algn="tl">
                              <a:srgbClr val="000000"/>
                            </a:outerShdw>
                          </a:effectLst>
                          <a:latin typeface="Arial" charset="0"/>
                        </a:rPr>
                        <a:t>25</a:t>
                      </a:r>
                      <a:endParaRPr kumimoji="0" lang="id-ID" sz="1200" b="1" i="0" u="none" strike="noStrike" cap="none" normalizeH="0" baseline="0" smtClean="0">
                        <a:ln>
                          <a:noFill/>
                        </a:ln>
                        <a:solidFill>
                          <a:srgbClr val="FF00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smtClean="0">
                          <a:ln>
                            <a:noFill/>
                          </a:ln>
                          <a:solidFill>
                            <a:srgbClr val="FF0000"/>
                          </a:solidFill>
                          <a:effectLst>
                            <a:outerShdw blurRad="38100" dist="38100" dir="2700000" algn="tl">
                              <a:srgbClr val="000000"/>
                            </a:outerShdw>
                          </a:effectLst>
                          <a:latin typeface="Arial" charset="0"/>
                        </a:rPr>
                        <a:t>40</a:t>
                      </a:r>
                      <a:endParaRPr kumimoji="0" lang="id-ID" sz="1200" b="1" i="0" u="none" strike="noStrike" cap="none" normalizeH="0" baseline="0" dirty="0" smtClean="0">
                        <a:ln>
                          <a:noFill/>
                        </a:ln>
                        <a:solidFill>
                          <a:srgbClr val="FF00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60</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80</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100</a:t>
                      </a:r>
                      <a:endPar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1</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50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smtClean="0">
                          <a:ln>
                            <a:noFill/>
                          </a:ln>
                          <a:solidFill>
                            <a:srgbClr val="FFFF00"/>
                          </a:solidFill>
                          <a:effectLst>
                            <a:outerShdw blurRad="38100" dist="38100" dir="2700000" algn="tl">
                              <a:srgbClr val="000000"/>
                            </a:outerShdw>
                          </a:effectLst>
                          <a:latin typeface="Arial" charset="0"/>
                        </a:rPr>
                        <a:t>20</a:t>
                      </a:r>
                      <a:r>
                        <a:rPr kumimoji="0" lang="id-ID" sz="1200" b="1" i="0" u="none" strike="noStrike" cap="none" normalizeH="0" baseline="0" smtClean="0">
                          <a:ln>
                            <a:noFill/>
                          </a:ln>
                          <a:solidFill>
                            <a:srgbClr val="FFFF00"/>
                          </a:solidFill>
                          <a:effectLst>
                            <a:outerShdw blurRad="38100" dist="38100" dir="2700000" algn="tl">
                              <a:srgbClr val="000000"/>
                            </a:outerShdw>
                          </a:effectLst>
                          <a:latin typeface="Arial" charset="0"/>
                        </a:rPr>
                        <a:t>0</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smtClean="0">
                          <a:ln>
                            <a:noFill/>
                          </a:ln>
                          <a:solidFill>
                            <a:srgbClr val="FFFF00"/>
                          </a:solidFill>
                          <a:effectLst>
                            <a:outerShdw blurRad="38100" dist="38100" dir="2700000" algn="tl">
                              <a:srgbClr val="000000"/>
                            </a:outerShdw>
                          </a:effectLst>
                          <a:latin typeface="Arial" charset="0"/>
                        </a:rPr>
                        <a:t>300</a:t>
                      </a:r>
                      <a:endParaRPr kumimoji="0" lang="id-ID" sz="1200" b="1" i="0" u="none" strike="noStrike" cap="none" normalizeH="0" baseline="0" dirty="0" smtClean="0">
                        <a:ln>
                          <a:noFill/>
                        </a:ln>
                        <a:solidFill>
                          <a:srgbClr val="FFFF00"/>
                        </a:solidFill>
                        <a:effectLst>
                          <a:outerShdw blurRad="38100" dist="38100" dir="2700000" algn="tl">
                            <a:srgbClr val="000000"/>
                          </a:outerShdw>
                        </a:effectLst>
                        <a:latin typeface="Arial" charset="0"/>
                      </a:endParaRPr>
                    </a:p>
                  </a:txBody>
                  <a:tcPr anchor="ct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r>
            </a:tbl>
          </a:graphicData>
        </a:graphic>
      </p:graphicFrame>
      <p:sp>
        <p:nvSpPr>
          <p:cNvPr id="56393" name="Rectangle 79"/>
          <p:cNvSpPr>
            <a:spLocks noChangeArrowheads="1"/>
          </p:cNvSpPr>
          <p:nvPr/>
        </p:nvSpPr>
        <p:spPr bwMode="auto">
          <a:xfrm>
            <a:off x="1358900" y="381000"/>
            <a:ext cx="7251700" cy="1006475"/>
          </a:xfrm>
          <a:prstGeom prst="rect">
            <a:avLst/>
          </a:prstGeom>
          <a:noFill/>
          <a:ln w="9525">
            <a:noFill/>
            <a:miter lim="800000"/>
            <a:headEnd/>
            <a:tailEnd/>
          </a:ln>
        </p:spPr>
        <p:txBody>
          <a:bodyPr wrap="none">
            <a:spAutoFit/>
          </a:bodyPr>
          <a:lstStyle/>
          <a:p>
            <a:pPr algn="ctr"/>
            <a:r>
              <a:rPr lang="en-US" sz="2000" b="1">
                <a:latin typeface="Times New Roman" pitchFamily="18" charset="0"/>
              </a:rPr>
              <a:t>ANGKA KREDIT KUMULATIF MINIMAL </a:t>
            </a:r>
          </a:p>
          <a:p>
            <a:pPr algn="ctr"/>
            <a:r>
              <a:rPr lang="en-US" sz="2000" b="1">
                <a:latin typeface="Times New Roman" pitchFamily="18" charset="0"/>
              </a:rPr>
              <a:t>PENGANGKATAN DAN KENAIKAN JABATAN / PANGKAT </a:t>
            </a:r>
          </a:p>
          <a:p>
            <a:pPr algn="ctr"/>
            <a:r>
              <a:rPr lang="en-US" sz="2000" b="1">
                <a:latin typeface="Times New Roman" pitchFamily="18" charset="0"/>
              </a:rPr>
              <a:t>JABATAN FUNGSIONAL TINGKAT TERAMPIL</a:t>
            </a:r>
          </a:p>
        </p:txBody>
      </p:sp>
    </p:spTree>
  </p:cSld>
  <p:clrMapOvr>
    <a:masterClrMapping/>
  </p:clrMapOvr>
  <p:transition spd="slow">
    <p:split dir="in"/>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WordArt 2"/>
          <p:cNvSpPr>
            <a:spLocks noChangeArrowheads="1" noChangeShapeType="1" noTextEdit="1"/>
          </p:cNvSpPr>
          <p:nvPr/>
        </p:nvSpPr>
        <p:spPr bwMode="auto">
          <a:xfrm>
            <a:off x="2590800" y="685800"/>
            <a:ext cx="4724400" cy="685800"/>
          </a:xfrm>
          <a:prstGeom prst="rect">
            <a:avLst/>
          </a:prstGeom>
        </p:spPr>
        <p:txBody>
          <a:bodyPr wrap="none" fromWordArt="1">
            <a:prstTxWarp prst="textCurveUp">
              <a:avLst>
                <a:gd name="adj" fmla="val 7500"/>
              </a:avLst>
            </a:prstTxWarp>
          </a:bodyPr>
          <a:lstStyle/>
          <a:p>
            <a:pPr algn="ctr"/>
            <a:r>
              <a:rPr lang="en-US" sz="1200" kern="10">
                <a:ln w="12700">
                  <a:solidFill>
                    <a:srgbClr val="000000"/>
                  </a:solidFill>
                  <a:miter lim="800000"/>
                  <a:headEnd/>
                  <a:tailEnd/>
                </a:ln>
                <a:solidFill>
                  <a:srgbClr val="0000FF"/>
                </a:solidFill>
                <a:effectLst>
                  <a:outerShdw dist="45791" dir="2021404" algn="ctr" rotWithShape="0">
                    <a:srgbClr val="808080">
                      <a:alpha val="79999"/>
                    </a:srgbClr>
                  </a:outerShdw>
                </a:effectLst>
                <a:latin typeface="Arial Black"/>
              </a:rPr>
              <a:t>ANGKA KREDIT  UNSUR PENDIDIKAN</a:t>
            </a:r>
          </a:p>
        </p:txBody>
      </p:sp>
      <p:sp>
        <p:nvSpPr>
          <p:cNvPr id="150531" name="WordArt 3"/>
          <p:cNvSpPr>
            <a:spLocks noChangeArrowheads="1" noChangeShapeType="1" noTextEdit="1"/>
          </p:cNvSpPr>
          <p:nvPr/>
        </p:nvSpPr>
        <p:spPr bwMode="auto">
          <a:xfrm>
            <a:off x="2514600" y="2819400"/>
            <a:ext cx="5410200" cy="2411413"/>
          </a:xfrm>
          <a:prstGeom prst="rect">
            <a:avLst/>
          </a:prstGeom>
        </p:spPr>
        <p:txBody>
          <a:bodyPr wrap="none" fromWordArt="1">
            <a:prstTxWarp prst="textPlain">
              <a:avLst>
                <a:gd name="adj" fmla="val 50000"/>
              </a:avLst>
            </a:prstTxWarp>
          </a:bodyPr>
          <a:lstStyle/>
          <a:p>
            <a:r>
              <a:rPr lang="en-US" sz="1200" kern="10">
                <a:ln w="9525">
                  <a:solidFill>
                    <a:srgbClr val="000000"/>
                  </a:solidFill>
                  <a:miter lim="800000"/>
                  <a:headEnd/>
                  <a:tailEnd/>
                </a:ln>
                <a:solidFill>
                  <a:srgbClr val="000080"/>
                </a:solidFill>
                <a:latin typeface="Arial Black"/>
              </a:rPr>
              <a:t>1. SLTA/D I.                25 </a:t>
            </a:r>
          </a:p>
          <a:p>
            <a:r>
              <a:rPr lang="en-US" sz="1200" kern="10">
                <a:ln w="9525">
                  <a:solidFill>
                    <a:srgbClr val="000000"/>
                  </a:solidFill>
                  <a:miter lim="800000"/>
                  <a:headEnd/>
                  <a:tailEnd/>
                </a:ln>
                <a:solidFill>
                  <a:srgbClr val="000080"/>
                </a:solidFill>
                <a:latin typeface="Arial Black"/>
              </a:rPr>
              <a:t>2. DIPLOMA II.           40</a:t>
            </a:r>
          </a:p>
          <a:p>
            <a:r>
              <a:rPr lang="en-US" sz="1200" kern="10">
                <a:ln w="9525">
                  <a:solidFill>
                    <a:srgbClr val="000000"/>
                  </a:solidFill>
                  <a:miter lim="800000"/>
                  <a:headEnd/>
                  <a:tailEnd/>
                </a:ln>
                <a:solidFill>
                  <a:srgbClr val="000080"/>
                </a:solidFill>
                <a:latin typeface="Arial Black"/>
              </a:rPr>
              <a:t>3. DIPLOMA III.          60</a:t>
            </a:r>
          </a:p>
          <a:p>
            <a:r>
              <a:rPr lang="en-US" sz="1200" kern="10">
                <a:ln w="9525">
                  <a:solidFill>
                    <a:srgbClr val="000000"/>
                  </a:solidFill>
                  <a:miter lim="800000"/>
                  <a:headEnd/>
                  <a:tailEnd/>
                </a:ln>
                <a:solidFill>
                  <a:srgbClr val="000080"/>
                </a:solidFill>
                <a:latin typeface="Arial Black"/>
              </a:rPr>
              <a:t>4. DIPLOMA IV.          100</a:t>
            </a:r>
          </a:p>
          <a:p>
            <a:r>
              <a:rPr lang="en-US" sz="1200" kern="10">
                <a:ln w="9525">
                  <a:solidFill>
                    <a:srgbClr val="000000"/>
                  </a:solidFill>
                  <a:miter lim="800000"/>
                  <a:headEnd/>
                  <a:tailEnd/>
                </a:ln>
                <a:solidFill>
                  <a:srgbClr val="000080"/>
                </a:solidFill>
                <a:latin typeface="Arial Black"/>
              </a:rPr>
              <a:t>5. SARJANA.             100</a:t>
            </a:r>
          </a:p>
          <a:p>
            <a:r>
              <a:rPr lang="en-US" sz="1200" kern="10">
                <a:ln w="9525">
                  <a:solidFill>
                    <a:srgbClr val="000000"/>
                  </a:solidFill>
                  <a:miter lim="800000"/>
                  <a:headEnd/>
                  <a:tailEnd/>
                </a:ln>
                <a:solidFill>
                  <a:srgbClr val="000080"/>
                </a:solidFill>
                <a:latin typeface="Arial Black"/>
              </a:rPr>
              <a:t>6. PASCA SARJANA. 150</a:t>
            </a:r>
          </a:p>
          <a:p>
            <a:r>
              <a:rPr lang="en-US" sz="1200" kern="10">
                <a:ln w="9525">
                  <a:solidFill>
                    <a:srgbClr val="000000"/>
                  </a:solidFill>
                  <a:miter lim="800000"/>
                  <a:headEnd/>
                  <a:tailEnd/>
                </a:ln>
                <a:solidFill>
                  <a:srgbClr val="000080"/>
                </a:solidFill>
                <a:latin typeface="Arial Black"/>
              </a:rPr>
              <a:t>7. DOKTOR.               200</a:t>
            </a:r>
          </a:p>
        </p:txBody>
      </p:sp>
      <p:sp>
        <p:nvSpPr>
          <p:cNvPr id="57348" name="Rectangle 4"/>
          <p:cNvSpPr>
            <a:spLocks noChangeArrowheads="1"/>
          </p:cNvSpPr>
          <p:nvPr/>
        </p:nvSpPr>
        <p:spPr bwMode="auto">
          <a:xfrm>
            <a:off x="8788400" y="0"/>
            <a:ext cx="381000" cy="38100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a:r>
              <a:rPr lang="en-US" sz="1000" b="1">
                <a:latin typeface="Times New Roman" pitchFamily="18" charset="0"/>
              </a:rPr>
              <a:t>63</a:t>
            </a:r>
          </a:p>
        </p:txBody>
      </p:sp>
      <p:sp>
        <p:nvSpPr>
          <p:cNvPr id="57349" name="WordArt 5"/>
          <p:cNvSpPr>
            <a:spLocks noChangeArrowheads="1" noChangeShapeType="1" noTextEdit="1"/>
          </p:cNvSpPr>
          <p:nvPr/>
        </p:nvSpPr>
        <p:spPr bwMode="auto">
          <a:xfrm>
            <a:off x="2819400" y="1600200"/>
            <a:ext cx="4191000" cy="685800"/>
          </a:xfrm>
          <a:prstGeom prst="rect">
            <a:avLst/>
          </a:prstGeom>
        </p:spPr>
        <p:txBody>
          <a:bodyPr wrap="none" fromWordArt="1">
            <a:prstTxWarp prst="textPlain">
              <a:avLst>
                <a:gd name="adj" fmla="val 50000"/>
              </a:avLst>
            </a:prstTxWarp>
          </a:bodyPr>
          <a:lstStyle/>
          <a:p>
            <a:pPr algn="ctr"/>
            <a:r>
              <a:rPr lang="en-US" sz="1200" kern="10">
                <a:ln w="9525">
                  <a:noFill/>
                  <a:round/>
                  <a:headEnd/>
                  <a:tailEnd/>
                </a:ln>
                <a:solidFill>
                  <a:srgbClr val="000080"/>
                </a:solidFill>
                <a:effectLst>
                  <a:outerShdw dist="35921" dir="2700000" algn="ctr" rotWithShape="0">
                    <a:srgbClr val="C0C0C0">
                      <a:alpha val="79999"/>
                    </a:srgbClr>
                  </a:outerShdw>
                </a:effectLst>
                <a:latin typeface="Arial Black"/>
              </a:rPr>
              <a:t>Peraturan Menpan No. PER/60/M.PAN/6/2005</a:t>
            </a: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50531"/>
                                        </p:tgtEl>
                                        <p:attrNameLst>
                                          <p:attrName>style.visibility</p:attrName>
                                        </p:attrNameLst>
                                      </p:cBhvr>
                                      <p:to>
                                        <p:strVal val="visible"/>
                                      </p:to>
                                    </p:set>
                                    <p:anim calcmode="lin" valueType="num">
                                      <p:cBhvr>
                                        <p:cTn id="7" dur="500" fill="hold"/>
                                        <p:tgtEl>
                                          <p:spTgt spid="150531"/>
                                        </p:tgtEl>
                                        <p:attrNameLst>
                                          <p:attrName>ppt_w</p:attrName>
                                        </p:attrNameLst>
                                      </p:cBhvr>
                                      <p:tavLst>
                                        <p:tav tm="0">
                                          <p:val>
                                            <p:fltVal val="0"/>
                                          </p:val>
                                        </p:tav>
                                        <p:tav tm="100000">
                                          <p:val>
                                            <p:strVal val="#ppt_w"/>
                                          </p:val>
                                        </p:tav>
                                      </p:tavLst>
                                    </p:anim>
                                    <p:anim calcmode="lin" valueType="num">
                                      <p:cBhvr>
                                        <p:cTn id="8" dur="500" fill="hold"/>
                                        <p:tgtEl>
                                          <p:spTgt spid="15053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3"/>
          <p:cNvGraphicFramePr>
            <a:graphicFrameLocks noChangeAspect="1"/>
          </p:cNvGraphicFramePr>
          <p:nvPr/>
        </p:nvGraphicFramePr>
        <p:xfrm>
          <a:off x="1042988" y="1484313"/>
          <a:ext cx="7205662" cy="4614862"/>
        </p:xfrm>
        <a:graphic>
          <a:graphicData uri="http://schemas.openxmlformats.org/presentationml/2006/ole">
            <p:oleObj spid="_x0000_s1026" name="Worksheet" r:id="rId3" imgW="3762375" imgH="2457450" progId="Excel.Sheet.8">
              <p:embed/>
            </p:oleObj>
          </a:graphicData>
        </a:graphic>
      </p:graphicFrame>
      <p:graphicFrame>
        <p:nvGraphicFramePr>
          <p:cNvPr id="1027" name="Object 4"/>
          <p:cNvGraphicFramePr>
            <a:graphicFrameLocks noChangeAspect="1"/>
          </p:cNvGraphicFramePr>
          <p:nvPr/>
        </p:nvGraphicFramePr>
        <p:xfrm>
          <a:off x="1089025" y="1147763"/>
          <a:ext cx="8054975" cy="696912"/>
        </p:xfrm>
        <a:graphic>
          <a:graphicData uri="http://schemas.openxmlformats.org/presentationml/2006/ole">
            <p:oleObj spid="_x0000_s1027" name="Worksheet" r:id="rId4" imgW="3762375" imgH="333375" progId="Excel.Sheet.8">
              <p:embed/>
            </p:oleObj>
          </a:graphicData>
        </a:graphic>
      </p:graphicFrame>
    </p:spTree>
  </p:cSld>
  <p:clrMapOvr>
    <a:masterClrMapping/>
  </p:clrMapOvr>
  <p:transition spd="slow">
    <p:split dir="in"/>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158750"/>
            <a:ext cx="8229600" cy="855663"/>
          </a:xfrm>
        </p:spPr>
        <p:txBody>
          <a:bodyPr/>
          <a:lstStyle/>
          <a:p>
            <a:pPr eaLnBrk="1" hangingPunct="1">
              <a:defRPr/>
            </a:pPr>
            <a:r>
              <a:rPr lang="en-US" sz="2400" smtClean="0"/>
              <a:t>PROSEDUR PENGANGKATAN PERTAMA KALI ARSIPARIS</a:t>
            </a:r>
          </a:p>
        </p:txBody>
      </p:sp>
      <p:sp>
        <p:nvSpPr>
          <p:cNvPr id="58371" name="Oval 5"/>
          <p:cNvSpPr>
            <a:spLocks noChangeArrowheads="1"/>
          </p:cNvSpPr>
          <p:nvPr/>
        </p:nvSpPr>
        <p:spPr bwMode="auto">
          <a:xfrm>
            <a:off x="684213" y="1916113"/>
            <a:ext cx="1727200" cy="1152525"/>
          </a:xfrm>
          <a:prstGeom prst="ellipse">
            <a:avLst/>
          </a:prstGeom>
          <a:solidFill>
            <a:schemeClr val="accent1"/>
          </a:solidFill>
          <a:ln w="9525">
            <a:solidFill>
              <a:schemeClr val="tx1"/>
            </a:solidFill>
            <a:miter lim="800000"/>
            <a:headEnd/>
            <a:tailEnd/>
          </a:ln>
        </p:spPr>
        <p:txBody>
          <a:bodyPr wrap="none" anchor="ctr"/>
          <a:lstStyle/>
          <a:p>
            <a:pPr algn="ctr"/>
            <a:r>
              <a:rPr lang="en-US" sz="2000"/>
              <a:t>Unit pengusul</a:t>
            </a:r>
          </a:p>
        </p:txBody>
      </p:sp>
      <p:sp>
        <p:nvSpPr>
          <p:cNvPr id="58372" name="Rectangle 7"/>
          <p:cNvSpPr>
            <a:spLocks noChangeArrowheads="1"/>
          </p:cNvSpPr>
          <p:nvPr/>
        </p:nvSpPr>
        <p:spPr bwMode="auto">
          <a:xfrm>
            <a:off x="3132138" y="1989138"/>
            <a:ext cx="2354262" cy="1079500"/>
          </a:xfrm>
          <a:prstGeom prst="rect">
            <a:avLst/>
          </a:prstGeom>
          <a:solidFill>
            <a:schemeClr val="accent1"/>
          </a:solidFill>
          <a:ln w="9525">
            <a:solidFill>
              <a:schemeClr val="tx1"/>
            </a:solidFill>
            <a:miter lim="800000"/>
            <a:headEnd/>
            <a:tailEnd/>
          </a:ln>
        </p:spPr>
        <p:txBody>
          <a:bodyPr wrap="none" anchor="ctr"/>
          <a:lstStyle/>
          <a:p>
            <a:pPr algn="ctr"/>
            <a:r>
              <a:rPr lang="en-US" sz="2000"/>
              <a:t>Sesjen u.p Karopeg</a:t>
            </a:r>
          </a:p>
          <a:p>
            <a:pPr algn="ctr"/>
            <a:r>
              <a:rPr lang="en-US" sz="2000"/>
              <a:t>(Bag MJTFND)</a:t>
            </a:r>
          </a:p>
        </p:txBody>
      </p:sp>
      <p:sp>
        <p:nvSpPr>
          <p:cNvPr id="58373" name="Oval 8"/>
          <p:cNvSpPr>
            <a:spLocks noChangeArrowheads="1"/>
          </p:cNvSpPr>
          <p:nvPr/>
        </p:nvSpPr>
        <p:spPr bwMode="auto">
          <a:xfrm>
            <a:off x="6156325" y="1700213"/>
            <a:ext cx="1800225" cy="1368425"/>
          </a:xfrm>
          <a:prstGeom prst="ellipse">
            <a:avLst/>
          </a:prstGeom>
          <a:solidFill>
            <a:schemeClr val="accent1"/>
          </a:solidFill>
          <a:ln w="9525">
            <a:solidFill>
              <a:schemeClr val="tx1"/>
            </a:solidFill>
            <a:miter lim="800000"/>
            <a:headEnd/>
            <a:tailEnd/>
          </a:ln>
        </p:spPr>
        <p:txBody>
          <a:bodyPr wrap="none" anchor="ctr"/>
          <a:lstStyle/>
          <a:p>
            <a:pPr algn="ctr"/>
            <a:r>
              <a:rPr lang="en-US"/>
              <a:t>Tim Penilai</a:t>
            </a:r>
          </a:p>
        </p:txBody>
      </p:sp>
      <p:sp>
        <p:nvSpPr>
          <p:cNvPr id="58374" name="Rectangle 10"/>
          <p:cNvSpPr>
            <a:spLocks noChangeArrowheads="1"/>
          </p:cNvSpPr>
          <p:nvPr/>
        </p:nvSpPr>
        <p:spPr bwMode="auto">
          <a:xfrm>
            <a:off x="7019925" y="3644900"/>
            <a:ext cx="1512888" cy="1419225"/>
          </a:xfrm>
          <a:prstGeom prst="rect">
            <a:avLst/>
          </a:prstGeom>
          <a:solidFill>
            <a:schemeClr val="accent1"/>
          </a:solidFill>
          <a:ln w="9525">
            <a:solidFill>
              <a:schemeClr val="tx1"/>
            </a:solidFill>
            <a:miter lim="800000"/>
            <a:headEnd/>
            <a:tailEnd/>
          </a:ln>
        </p:spPr>
        <p:txBody>
          <a:bodyPr wrap="none" anchor="ctr"/>
          <a:lstStyle/>
          <a:p>
            <a:pPr algn="ctr"/>
            <a:r>
              <a:rPr lang="en-US" sz="1800"/>
              <a:t>PAK</a:t>
            </a:r>
          </a:p>
          <a:p>
            <a:pPr algn="ctr"/>
            <a:r>
              <a:rPr lang="en-US" sz="1800"/>
              <a:t>(Ka. PIH)</a:t>
            </a:r>
          </a:p>
        </p:txBody>
      </p:sp>
      <p:sp>
        <p:nvSpPr>
          <p:cNvPr id="58375" name="Rectangle 11"/>
          <p:cNvSpPr>
            <a:spLocks noChangeArrowheads="1"/>
          </p:cNvSpPr>
          <p:nvPr/>
        </p:nvSpPr>
        <p:spPr bwMode="auto">
          <a:xfrm>
            <a:off x="4859338" y="3716338"/>
            <a:ext cx="1152525" cy="1347787"/>
          </a:xfrm>
          <a:prstGeom prst="rect">
            <a:avLst/>
          </a:prstGeom>
          <a:solidFill>
            <a:schemeClr val="accent1"/>
          </a:solidFill>
          <a:ln w="9525">
            <a:solidFill>
              <a:schemeClr val="tx1"/>
            </a:solidFill>
            <a:miter lim="800000"/>
            <a:headEnd/>
            <a:tailEnd/>
          </a:ln>
        </p:spPr>
        <p:txBody>
          <a:bodyPr wrap="none" anchor="ctr"/>
          <a:lstStyle/>
          <a:p>
            <a:pPr algn="ctr"/>
            <a:r>
              <a:rPr lang="en-US"/>
              <a:t>SK JBT</a:t>
            </a:r>
          </a:p>
        </p:txBody>
      </p:sp>
      <p:sp>
        <p:nvSpPr>
          <p:cNvPr id="58376" name="Line 16"/>
          <p:cNvSpPr>
            <a:spLocks noChangeShapeType="1"/>
          </p:cNvSpPr>
          <p:nvPr/>
        </p:nvSpPr>
        <p:spPr bwMode="auto">
          <a:xfrm flipH="1">
            <a:off x="6156325" y="4365625"/>
            <a:ext cx="863600" cy="0"/>
          </a:xfrm>
          <a:prstGeom prst="line">
            <a:avLst/>
          </a:prstGeom>
          <a:noFill/>
          <a:ln w="9525">
            <a:solidFill>
              <a:schemeClr val="tx1"/>
            </a:solidFill>
            <a:miter lim="800000"/>
            <a:headEnd/>
            <a:tailEnd type="triangle" w="med" len="med"/>
          </a:ln>
        </p:spPr>
        <p:txBody>
          <a:bodyPr wrap="none"/>
          <a:lstStyle/>
          <a:p>
            <a:endParaRPr lang="en-US"/>
          </a:p>
        </p:txBody>
      </p:sp>
      <p:sp>
        <p:nvSpPr>
          <p:cNvPr id="58377" name="Line 19"/>
          <p:cNvSpPr>
            <a:spLocks noChangeShapeType="1"/>
          </p:cNvSpPr>
          <p:nvPr/>
        </p:nvSpPr>
        <p:spPr bwMode="auto">
          <a:xfrm>
            <a:off x="5651500" y="2492375"/>
            <a:ext cx="360363" cy="0"/>
          </a:xfrm>
          <a:prstGeom prst="line">
            <a:avLst/>
          </a:prstGeom>
          <a:noFill/>
          <a:ln w="9525">
            <a:solidFill>
              <a:schemeClr val="tx1"/>
            </a:solidFill>
            <a:miter lim="800000"/>
            <a:headEnd/>
            <a:tailEnd type="triangle" w="med" len="med"/>
          </a:ln>
        </p:spPr>
        <p:txBody>
          <a:bodyPr wrap="none"/>
          <a:lstStyle/>
          <a:p>
            <a:endParaRPr lang="en-US"/>
          </a:p>
        </p:txBody>
      </p:sp>
      <p:sp>
        <p:nvSpPr>
          <p:cNvPr id="58378" name="Line 20"/>
          <p:cNvSpPr>
            <a:spLocks noChangeShapeType="1"/>
          </p:cNvSpPr>
          <p:nvPr/>
        </p:nvSpPr>
        <p:spPr bwMode="auto">
          <a:xfrm>
            <a:off x="2484438" y="2492375"/>
            <a:ext cx="574675" cy="0"/>
          </a:xfrm>
          <a:prstGeom prst="line">
            <a:avLst/>
          </a:prstGeom>
          <a:noFill/>
          <a:ln w="9525">
            <a:solidFill>
              <a:schemeClr val="tx1"/>
            </a:solidFill>
            <a:miter lim="800000"/>
            <a:headEnd/>
            <a:tailEnd type="triangle" w="med" len="med"/>
          </a:ln>
        </p:spPr>
        <p:txBody>
          <a:bodyPr wrap="none"/>
          <a:lstStyle/>
          <a:p>
            <a:endParaRPr lang="en-US"/>
          </a:p>
        </p:txBody>
      </p:sp>
      <p:sp>
        <p:nvSpPr>
          <p:cNvPr id="58379" name="AutoShape 22"/>
          <p:cNvSpPr>
            <a:spLocks noChangeArrowheads="1"/>
          </p:cNvSpPr>
          <p:nvPr/>
        </p:nvSpPr>
        <p:spPr bwMode="auto">
          <a:xfrm>
            <a:off x="7740650" y="2708275"/>
            <a:ext cx="215900" cy="936625"/>
          </a:xfrm>
          <a:prstGeom prst="curvedLeftArrow">
            <a:avLst>
              <a:gd name="adj1" fmla="val 86765"/>
              <a:gd name="adj2" fmla="val 173529"/>
              <a:gd name="adj3" fmla="val 33333"/>
            </a:avLst>
          </a:prstGeom>
          <a:solidFill>
            <a:schemeClr val="accent1"/>
          </a:solidFill>
          <a:ln w="9525">
            <a:solidFill>
              <a:schemeClr val="tx1"/>
            </a:solidFill>
            <a:miter lim="800000"/>
            <a:headEnd/>
            <a:tailEnd/>
          </a:ln>
        </p:spPr>
        <p:txBody>
          <a:bodyPr wrap="none" anchor="ctr"/>
          <a:lstStyle/>
          <a:p>
            <a:endParaRPr lang="en-US"/>
          </a:p>
        </p:txBody>
      </p:sp>
      <p:sp>
        <p:nvSpPr>
          <p:cNvPr id="58380" name="AutoShape 23"/>
          <p:cNvSpPr>
            <a:spLocks noChangeArrowheads="1"/>
          </p:cNvSpPr>
          <p:nvPr/>
        </p:nvSpPr>
        <p:spPr bwMode="auto">
          <a:xfrm>
            <a:off x="755650" y="3429000"/>
            <a:ext cx="1944688" cy="2232025"/>
          </a:xfrm>
          <a:prstGeom prst="flowChartMultidocument">
            <a:avLst/>
          </a:prstGeom>
          <a:solidFill>
            <a:schemeClr val="accent1"/>
          </a:solidFill>
          <a:ln w="9525">
            <a:solidFill>
              <a:schemeClr val="tx1"/>
            </a:solidFill>
            <a:miter lim="800000"/>
            <a:headEnd/>
            <a:tailEnd/>
          </a:ln>
        </p:spPr>
        <p:txBody>
          <a:bodyPr wrap="none" anchor="ctr"/>
          <a:lstStyle/>
          <a:p>
            <a:pPr marL="457200" indent="-457200" algn="ctr"/>
            <a:r>
              <a:rPr lang="en-US" sz="1400"/>
              <a:t>1.SK KP/KJ</a:t>
            </a:r>
          </a:p>
          <a:p>
            <a:pPr marL="457200" indent="-457200" algn="ctr"/>
            <a:r>
              <a:rPr lang="en-US" sz="1400"/>
              <a:t>2.Ijazah</a:t>
            </a:r>
          </a:p>
          <a:p>
            <a:pPr marL="457200" indent="-457200" algn="ctr"/>
            <a:r>
              <a:rPr lang="en-US" sz="1400"/>
              <a:t>3. DP3</a:t>
            </a:r>
          </a:p>
          <a:p>
            <a:pPr marL="457200" indent="-457200" algn="ctr"/>
            <a:r>
              <a:rPr lang="en-US" sz="1400"/>
              <a:t>4. STTPL Diklat</a:t>
            </a:r>
          </a:p>
          <a:p>
            <a:pPr marL="457200" indent="-457200" algn="ctr"/>
            <a:r>
              <a:rPr lang="en-US" sz="1400"/>
              <a:t>5. Srt Ket</a:t>
            </a:r>
          </a:p>
          <a:p>
            <a:pPr marL="457200" indent="-457200" algn="ctr"/>
            <a:r>
              <a:rPr lang="en-US" sz="1400"/>
              <a:t>Pjbw</a:t>
            </a:r>
          </a:p>
          <a:p>
            <a:pPr marL="457200" indent="-457200" algn="ctr"/>
            <a:r>
              <a:rPr lang="en-US" sz="1400"/>
              <a:t>6.DUPAK</a:t>
            </a:r>
          </a:p>
        </p:txBody>
      </p:sp>
      <p:sp>
        <p:nvSpPr>
          <p:cNvPr id="58381" name="Line 32"/>
          <p:cNvSpPr>
            <a:spLocks noChangeShapeType="1"/>
          </p:cNvSpPr>
          <p:nvPr/>
        </p:nvSpPr>
        <p:spPr bwMode="auto">
          <a:xfrm flipV="1">
            <a:off x="1619250" y="3141663"/>
            <a:ext cx="0" cy="21590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ransition spd="slow">
    <p:split dir="in"/>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rrowheads="1"/>
          </p:cNvSpPr>
          <p:nvPr>
            <p:ph type="title"/>
          </p:nvPr>
        </p:nvSpPr>
        <p:spPr>
          <a:xfrm>
            <a:off x="457200" y="244475"/>
            <a:ext cx="8385175" cy="973138"/>
          </a:xfrm>
        </p:spPr>
        <p:txBody>
          <a:bodyPr/>
          <a:lstStyle/>
          <a:p>
            <a:pPr eaLnBrk="1" hangingPunct="1">
              <a:defRPr/>
            </a:pPr>
            <a:r>
              <a:rPr lang="en-US" sz="2800" smtClean="0"/>
              <a:t>PROSEDUR KENAIKAN JABATAN DAN PANGKAT  ARSIPARIS</a:t>
            </a:r>
          </a:p>
        </p:txBody>
      </p:sp>
      <p:sp>
        <p:nvSpPr>
          <p:cNvPr id="59395" name="Oval 3"/>
          <p:cNvSpPr>
            <a:spLocks noChangeArrowheads="1"/>
          </p:cNvSpPr>
          <p:nvPr/>
        </p:nvSpPr>
        <p:spPr bwMode="auto">
          <a:xfrm>
            <a:off x="250825" y="1916113"/>
            <a:ext cx="1873250" cy="1152525"/>
          </a:xfrm>
          <a:prstGeom prst="ellipse">
            <a:avLst/>
          </a:prstGeom>
          <a:solidFill>
            <a:schemeClr val="accent1"/>
          </a:solidFill>
          <a:ln w="9525">
            <a:solidFill>
              <a:schemeClr val="tx1"/>
            </a:solidFill>
            <a:miter lim="800000"/>
            <a:headEnd/>
            <a:tailEnd/>
          </a:ln>
        </p:spPr>
        <p:txBody>
          <a:bodyPr wrap="none" anchor="ctr"/>
          <a:lstStyle/>
          <a:p>
            <a:pPr algn="ctr"/>
            <a:r>
              <a:rPr lang="en-US" sz="2000"/>
              <a:t>Unit pengusul</a:t>
            </a:r>
          </a:p>
        </p:txBody>
      </p:sp>
      <p:sp>
        <p:nvSpPr>
          <p:cNvPr id="59396" name="Rectangle 4"/>
          <p:cNvSpPr>
            <a:spLocks noChangeArrowheads="1"/>
          </p:cNvSpPr>
          <p:nvPr/>
        </p:nvSpPr>
        <p:spPr bwMode="auto">
          <a:xfrm>
            <a:off x="2700338" y="1989138"/>
            <a:ext cx="2159000" cy="1079500"/>
          </a:xfrm>
          <a:prstGeom prst="rect">
            <a:avLst/>
          </a:prstGeom>
          <a:solidFill>
            <a:schemeClr val="accent1"/>
          </a:solidFill>
          <a:ln w="9525">
            <a:solidFill>
              <a:schemeClr val="tx1"/>
            </a:solidFill>
            <a:miter lim="800000"/>
            <a:headEnd/>
            <a:tailEnd/>
          </a:ln>
        </p:spPr>
        <p:txBody>
          <a:bodyPr wrap="none" anchor="ctr"/>
          <a:lstStyle/>
          <a:p>
            <a:pPr algn="ctr"/>
            <a:r>
              <a:rPr lang="en-US" sz="2000"/>
              <a:t>Sesjen u.p Karopeg</a:t>
            </a:r>
          </a:p>
          <a:p>
            <a:pPr algn="ctr"/>
            <a:r>
              <a:rPr lang="en-US" sz="2000"/>
              <a:t>(Bag MJTFND)</a:t>
            </a:r>
          </a:p>
        </p:txBody>
      </p:sp>
      <p:sp>
        <p:nvSpPr>
          <p:cNvPr id="59397" name="Oval 5"/>
          <p:cNvSpPr>
            <a:spLocks noChangeArrowheads="1"/>
          </p:cNvSpPr>
          <p:nvPr/>
        </p:nvSpPr>
        <p:spPr bwMode="auto">
          <a:xfrm>
            <a:off x="5364163" y="1628775"/>
            <a:ext cx="1655762" cy="1368425"/>
          </a:xfrm>
          <a:prstGeom prst="ellipse">
            <a:avLst/>
          </a:prstGeom>
          <a:solidFill>
            <a:schemeClr val="accent1"/>
          </a:solidFill>
          <a:ln w="9525">
            <a:solidFill>
              <a:schemeClr val="tx1"/>
            </a:solidFill>
            <a:miter lim="800000"/>
            <a:headEnd/>
            <a:tailEnd/>
          </a:ln>
        </p:spPr>
        <p:txBody>
          <a:bodyPr wrap="none" anchor="ctr"/>
          <a:lstStyle/>
          <a:p>
            <a:pPr algn="ctr"/>
            <a:r>
              <a:rPr lang="en-US" sz="1800"/>
              <a:t>Tim Penilai:</a:t>
            </a:r>
          </a:p>
          <a:p>
            <a:pPr algn="ctr"/>
            <a:r>
              <a:rPr lang="en-US" sz="1800"/>
              <a:t>-Pusat</a:t>
            </a:r>
          </a:p>
          <a:p>
            <a:pPr algn="ctr"/>
            <a:r>
              <a:rPr lang="en-US" sz="1800"/>
              <a:t>-Instansi</a:t>
            </a:r>
          </a:p>
        </p:txBody>
      </p:sp>
      <p:sp>
        <p:nvSpPr>
          <p:cNvPr id="59398" name="Rectangle 7"/>
          <p:cNvSpPr>
            <a:spLocks noChangeArrowheads="1"/>
          </p:cNvSpPr>
          <p:nvPr/>
        </p:nvSpPr>
        <p:spPr bwMode="auto">
          <a:xfrm>
            <a:off x="6877050" y="3429000"/>
            <a:ext cx="1798638" cy="1223963"/>
          </a:xfrm>
          <a:prstGeom prst="rect">
            <a:avLst/>
          </a:prstGeom>
          <a:solidFill>
            <a:schemeClr val="accent1"/>
          </a:solidFill>
          <a:ln w="9525">
            <a:solidFill>
              <a:schemeClr val="tx1"/>
            </a:solidFill>
            <a:miter lim="800000"/>
            <a:headEnd/>
            <a:tailEnd/>
          </a:ln>
        </p:spPr>
        <p:txBody>
          <a:bodyPr wrap="none" anchor="ctr"/>
          <a:lstStyle/>
          <a:p>
            <a:pPr algn="ctr"/>
            <a:r>
              <a:rPr lang="en-US"/>
              <a:t>SK JBT</a:t>
            </a:r>
          </a:p>
        </p:txBody>
      </p:sp>
      <p:sp>
        <p:nvSpPr>
          <p:cNvPr id="59399" name="AutoShape 12"/>
          <p:cNvSpPr>
            <a:spLocks noChangeArrowheads="1"/>
          </p:cNvSpPr>
          <p:nvPr/>
        </p:nvSpPr>
        <p:spPr bwMode="auto">
          <a:xfrm>
            <a:off x="250825" y="4797425"/>
            <a:ext cx="2017713" cy="1871663"/>
          </a:xfrm>
          <a:prstGeom prst="flowChartMultidocument">
            <a:avLst/>
          </a:prstGeom>
          <a:solidFill>
            <a:schemeClr val="accent1"/>
          </a:solidFill>
          <a:ln w="9525">
            <a:solidFill>
              <a:schemeClr val="tx1"/>
            </a:solidFill>
            <a:miter lim="800000"/>
            <a:headEnd/>
            <a:tailEnd/>
          </a:ln>
        </p:spPr>
        <p:txBody>
          <a:bodyPr wrap="none" anchor="ctr"/>
          <a:lstStyle/>
          <a:p>
            <a:pPr marL="457200" indent="-457200" algn="ctr"/>
            <a:r>
              <a:rPr lang="en-US" sz="1400"/>
              <a:t>1.SK KP/KJ</a:t>
            </a:r>
          </a:p>
          <a:p>
            <a:pPr marL="457200" indent="-457200" algn="ctr"/>
            <a:r>
              <a:rPr lang="en-US" sz="1400"/>
              <a:t>2.Ijazah</a:t>
            </a:r>
          </a:p>
          <a:p>
            <a:pPr marL="457200" indent="-457200" algn="ctr"/>
            <a:r>
              <a:rPr lang="en-US" sz="1400"/>
              <a:t>3. DP3</a:t>
            </a:r>
          </a:p>
          <a:p>
            <a:pPr marL="457200" indent="-457200" algn="ctr"/>
            <a:r>
              <a:rPr lang="en-US" sz="1400"/>
              <a:t>4. Srt Ket</a:t>
            </a:r>
          </a:p>
          <a:p>
            <a:pPr marL="457200" indent="-457200" algn="ctr"/>
            <a:r>
              <a:rPr lang="en-US" sz="1400"/>
              <a:t>Pjbw</a:t>
            </a:r>
          </a:p>
          <a:p>
            <a:pPr marL="457200" indent="-457200" algn="ctr"/>
            <a:r>
              <a:rPr lang="en-US" sz="1400"/>
              <a:t>5.DUPAK/PAK</a:t>
            </a:r>
          </a:p>
        </p:txBody>
      </p:sp>
      <p:sp>
        <p:nvSpPr>
          <p:cNvPr id="59400" name="Oval 15"/>
          <p:cNvSpPr>
            <a:spLocks noChangeArrowheads="1"/>
          </p:cNvSpPr>
          <p:nvPr/>
        </p:nvSpPr>
        <p:spPr bwMode="auto">
          <a:xfrm>
            <a:off x="4643438" y="3500438"/>
            <a:ext cx="1728787" cy="1223962"/>
          </a:xfrm>
          <a:prstGeom prst="ellipse">
            <a:avLst/>
          </a:prstGeom>
          <a:solidFill>
            <a:schemeClr val="accent1"/>
          </a:solidFill>
          <a:ln w="9525">
            <a:solidFill>
              <a:schemeClr val="tx1"/>
            </a:solidFill>
            <a:miter lim="800000"/>
            <a:headEnd/>
            <a:tailEnd/>
          </a:ln>
        </p:spPr>
        <p:txBody>
          <a:bodyPr wrap="none" anchor="ctr"/>
          <a:lstStyle/>
          <a:p>
            <a:pPr algn="ctr"/>
            <a:r>
              <a:rPr lang="en-US"/>
              <a:t>Ropeg</a:t>
            </a:r>
          </a:p>
        </p:txBody>
      </p:sp>
      <p:sp>
        <p:nvSpPr>
          <p:cNvPr id="59401" name="Oval 26"/>
          <p:cNvSpPr>
            <a:spLocks noChangeArrowheads="1"/>
          </p:cNvSpPr>
          <p:nvPr/>
        </p:nvSpPr>
        <p:spPr bwMode="auto">
          <a:xfrm>
            <a:off x="1258888" y="3500438"/>
            <a:ext cx="1152525" cy="914400"/>
          </a:xfrm>
          <a:prstGeom prst="ellipse">
            <a:avLst/>
          </a:prstGeom>
          <a:solidFill>
            <a:schemeClr val="accent1"/>
          </a:solidFill>
          <a:ln w="9525">
            <a:solidFill>
              <a:schemeClr val="tx1"/>
            </a:solidFill>
            <a:miter lim="800000"/>
            <a:headEnd/>
            <a:tailEnd/>
          </a:ln>
        </p:spPr>
        <p:txBody>
          <a:bodyPr wrap="none" anchor="ctr"/>
          <a:lstStyle/>
          <a:p>
            <a:pPr algn="ctr"/>
            <a:r>
              <a:rPr lang="en-US"/>
              <a:t>SK KP</a:t>
            </a:r>
          </a:p>
        </p:txBody>
      </p:sp>
      <p:sp>
        <p:nvSpPr>
          <p:cNvPr id="59402" name="Rectangle 31"/>
          <p:cNvSpPr>
            <a:spLocks noChangeArrowheads="1"/>
          </p:cNvSpPr>
          <p:nvPr/>
        </p:nvSpPr>
        <p:spPr bwMode="auto">
          <a:xfrm>
            <a:off x="3852863" y="5516563"/>
            <a:ext cx="1439862" cy="914400"/>
          </a:xfrm>
          <a:prstGeom prst="rect">
            <a:avLst/>
          </a:prstGeom>
          <a:solidFill>
            <a:schemeClr val="accent1"/>
          </a:solidFill>
          <a:ln w="9525">
            <a:solidFill>
              <a:schemeClr val="tx1"/>
            </a:solidFill>
            <a:miter lim="800000"/>
            <a:headEnd/>
            <a:tailEnd/>
          </a:ln>
        </p:spPr>
        <p:txBody>
          <a:bodyPr wrap="none" anchor="ctr"/>
          <a:lstStyle/>
          <a:p>
            <a:pPr algn="ctr"/>
            <a:r>
              <a:rPr lang="en-US" sz="1800"/>
              <a:t>Presiden</a:t>
            </a:r>
          </a:p>
          <a:p>
            <a:pPr algn="ctr"/>
            <a:r>
              <a:rPr lang="en-US" sz="1800"/>
              <a:t>IV/c-IV/e</a:t>
            </a:r>
          </a:p>
        </p:txBody>
      </p:sp>
      <p:sp>
        <p:nvSpPr>
          <p:cNvPr id="59403" name="Rectangle 35"/>
          <p:cNvSpPr>
            <a:spLocks noChangeArrowheads="1"/>
          </p:cNvSpPr>
          <p:nvPr/>
        </p:nvSpPr>
        <p:spPr bwMode="auto">
          <a:xfrm>
            <a:off x="2843213" y="3500438"/>
            <a:ext cx="1223962" cy="914400"/>
          </a:xfrm>
          <a:prstGeom prst="rect">
            <a:avLst/>
          </a:prstGeom>
          <a:solidFill>
            <a:schemeClr val="accent1"/>
          </a:solidFill>
          <a:ln w="9525">
            <a:solidFill>
              <a:schemeClr val="tx1"/>
            </a:solidFill>
            <a:miter lim="800000"/>
            <a:headEnd/>
            <a:tailEnd/>
          </a:ln>
        </p:spPr>
        <p:txBody>
          <a:bodyPr wrap="none" anchor="ctr"/>
          <a:lstStyle/>
          <a:p>
            <a:pPr algn="ctr"/>
            <a:r>
              <a:rPr lang="en-US" sz="1800"/>
              <a:t>BKN</a:t>
            </a:r>
          </a:p>
          <a:p>
            <a:pPr algn="ctr"/>
            <a:r>
              <a:rPr lang="en-US" sz="1800"/>
              <a:t>II/c-IV/b</a:t>
            </a:r>
          </a:p>
        </p:txBody>
      </p:sp>
      <p:sp>
        <p:nvSpPr>
          <p:cNvPr id="59404" name="Oval 38"/>
          <p:cNvSpPr>
            <a:spLocks noChangeArrowheads="1"/>
          </p:cNvSpPr>
          <p:nvPr/>
        </p:nvSpPr>
        <p:spPr bwMode="auto">
          <a:xfrm>
            <a:off x="6084888" y="5516563"/>
            <a:ext cx="1201737" cy="936625"/>
          </a:xfrm>
          <a:prstGeom prst="ellipse">
            <a:avLst/>
          </a:prstGeom>
          <a:solidFill>
            <a:schemeClr val="accent1"/>
          </a:solidFill>
          <a:ln w="9525">
            <a:solidFill>
              <a:schemeClr val="tx1"/>
            </a:solidFill>
            <a:miter lim="800000"/>
            <a:headEnd/>
            <a:tailEnd/>
          </a:ln>
        </p:spPr>
        <p:txBody>
          <a:bodyPr wrap="none" anchor="ctr"/>
          <a:lstStyle/>
          <a:p>
            <a:pPr algn="ctr"/>
            <a:r>
              <a:rPr lang="en-US"/>
              <a:t>SK KP</a:t>
            </a:r>
          </a:p>
        </p:txBody>
      </p:sp>
      <p:sp>
        <p:nvSpPr>
          <p:cNvPr id="59405" name="Line 39"/>
          <p:cNvSpPr>
            <a:spLocks noChangeShapeType="1"/>
          </p:cNvSpPr>
          <p:nvPr/>
        </p:nvSpPr>
        <p:spPr bwMode="auto">
          <a:xfrm>
            <a:off x="5364163" y="5949950"/>
            <a:ext cx="647700" cy="0"/>
          </a:xfrm>
          <a:prstGeom prst="line">
            <a:avLst/>
          </a:prstGeom>
          <a:noFill/>
          <a:ln w="9525">
            <a:solidFill>
              <a:schemeClr val="tx1"/>
            </a:solidFill>
            <a:miter lim="800000"/>
            <a:headEnd/>
            <a:tailEnd type="triangle" w="med" len="med"/>
          </a:ln>
        </p:spPr>
        <p:txBody>
          <a:bodyPr wrap="none"/>
          <a:lstStyle/>
          <a:p>
            <a:endParaRPr lang="en-US"/>
          </a:p>
        </p:txBody>
      </p:sp>
      <p:sp>
        <p:nvSpPr>
          <p:cNvPr id="59406" name="Rectangle 40"/>
          <p:cNvSpPr>
            <a:spLocks noChangeArrowheads="1"/>
          </p:cNvSpPr>
          <p:nvPr/>
        </p:nvSpPr>
        <p:spPr bwMode="auto">
          <a:xfrm>
            <a:off x="7596188" y="1628775"/>
            <a:ext cx="1223962" cy="1130300"/>
          </a:xfrm>
          <a:prstGeom prst="rect">
            <a:avLst/>
          </a:prstGeom>
          <a:solidFill>
            <a:schemeClr val="accent1"/>
          </a:solidFill>
          <a:ln w="9525">
            <a:solidFill>
              <a:schemeClr val="tx1"/>
            </a:solidFill>
            <a:miter lim="800000"/>
            <a:headEnd/>
            <a:tailEnd/>
          </a:ln>
        </p:spPr>
        <p:txBody>
          <a:bodyPr wrap="none" anchor="ctr"/>
          <a:lstStyle/>
          <a:p>
            <a:pPr algn="ctr"/>
            <a:r>
              <a:rPr lang="en-US" sz="1800"/>
              <a:t>PAK:</a:t>
            </a:r>
          </a:p>
          <a:p>
            <a:pPr algn="ctr">
              <a:buFontTx/>
              <a:buChar char="-"/>
            </a:pPr>
            <a:r>
              <a:rPr lang="en-US" sz="1800"/>
              <a:t>Ka.Anri</a:t>
            </a:r>
          </a:p>
          <a:p>
            <a:pPr algn="ctr"/>
            <a:r>
              <a:rPr lang="en-US" sz="1800"/>
              <a:t>Ka.PIH </a:t>
            </a:r>
          </a:p>
        </p:txBody>
      </p:sp>
      <p:sp>
        <p:nvSpPr>
          <p:cNvPr id="59407" name="Line 41"/>
          <p:cNvSpPr>
            <a:spLocks noChangeShapeType="1"/>
          </p:cNvSpPr>
          <p:nvPr/>
        </p:nvSpPr>
        <p:spPr bwMode="auto">
          <a:xfrm>
            <a:off x="2195513" y="2492375"/>
            <a:ext cx="504825" cy="0"/>
          </a:xfrm>
          <a:prstGeom prst="line">
            <a:avLst/>
          </a:prstGeom>
          <a:noFill/>
          <a:ln w="9525">
            <a:solidFill>
              <a:schemeClr val="tx1"/>
            </a:solidFill>
            <a:miter lim="800000"/>
            <a:headEnd/>
            <a:tailEnd type="triangle" w="med" len="med"/>
          </a:ln>
        </p:spPr>
        <p:txBody>
          <a:bodyPr wrap="none"/>
          <a:lstStyle/>
          <a:p>
            <a:endParaRPr lang="en-US"/>
          </a:p>
        </p:txBody>
      </p:sp>
      <p:sp>
        <p:nvSpPr>
          <p:cNvPr id="59408" name="Line 42"/>
          <p:cNvSpPr>
            <a:spLocks noChangeShapeType="1"/>
          </p:cNvSpPr>
          <p:nvPr/>
        </p:nvSpPr>
        <p:spPr bwMode="auto">
          <a:xfrm>
            <a:off x="4932363" y="2420938"/>
            <a:ext cx="431800" cy="0"/>
          </a:xfrm>
          <a:prstGeom prst="line">
            <a:avLst/>
          </a:prstGeom>
          <a:noFill/>
          <a:ln w="9525">
            <a:solidFill>
              <a:schemeClr val="tx1"/>
            </a:solidFill>
            <a:miter lim="800000"/>
            <a:headEnd/>
            <a:tailEnd type="triangle" w="med" len="med"/>
          </a:ln>
        </p:spPr>
        <p:txBody>
          <a:bodyPr wrap="none"/>
          <a:lstStyle/>
          <a:p>
            <a:endParaRPr lang="en-US"/>
          </a:p>
        </p:txBody>
      </p:sp>
      <p:sp>
        <p:nvSpPr>
          <p:cNvPr id="59409" name="Line 43"/>
          <p:cNvSpPr>
            <a:spLocks noChangeShapeType="1"/>
          </p:cNvSpPr>
          <p:nvPr/>
        </p:nvSpPr>
        <p:spPr bwMode="auto">
          <a:xfrm>
            <a:off x="7092950" y="2349500"/>
            <a:ext cx="431800" cy="0"/>
          </a:xfrm>
          <a:prstGeom prst="line">
            <a:avLst/>
          </a:prstGeom>
          <a:noFill/>
          <a:ln w="9525">
            <a:solidFill>
              <a:schemeClr val="tx1"/>
            </a:solidFill>
            <a:miter lim="800000"/>
            <a:headEnd/>
            <a:tailEnd type="triangle" w="med" len="med"/>
          </a:ln>
        </p:spPr>
        <p:txBody>
          <a:bodyPr wrap="none"/>
          <a:lstStyle/>
          <a:p>
            <a:endParaRPr lang="en-US"/>
          </a:p>
        </p:txBody>
      </p:sp>
      <p:sp>
        <p:nvSpPr>
          <p:cNvPr id="59410" name="Line 46"/>
          <p:cNvSpPr>
            <a:spLocks noChangeShapeType="1"/>
          </p:cNvSpPr>
          <p:nvPr/>
        </p:nvSpPr>
        <p:spPr bwMode="auto">
          <a:xfrm flipV="1">
            <a:off x="827088" y="3068638"/>
            <a:ext cx="0" cy="1728787"/>
          </a:xfrm>
          <a:prstGeom prst="line">
            <a:avLst/>
          </a:prstGeom>
          <a:noFill/>
          <a:ln w="9525">
            <a:solidFill>
              <a:schemeClr val="tx1"/>
            </a:solidFill>
            <a:miter lim="800000"/>
            <a:headEnd/>
            <a:tailEnd type="triangle" w="med" len="med"/>
          </a:ln>
        </p:spPr>
        <p:txBody>
          <a:bodyPr wrap="none"/>
          <a:lstStyle/>
          <a:p>
            <a:endParaRPr lang="en-US"/>
          </a:p>
        </p:txBody>
      </p:sp>
      <p:sp>
        <p:nvSpPr>
          <p:cNvPr id="59411" name="Line 48"/>
          <p:cNvSpPr>
            <a:spLocks noChangeShapeType="1"/>
          </p:cNvSpPr>
          <p:nvPr/>
        </p:nvSpPr>
        <p:spPr bwMode="auto">
          <a:xfrm>
            <a:off x="8172450" y="2781300"/>
            <a:ext cx="0" cy="647700"/>
          </a:xfrm>
          <a:prstGeom prst="line">
            <a:avLst/>
          </a:prstGeom>
          <a:noFill/>
          <a:ln w="9525">
            <a:solidFill>
              <a:schemeClr val="tx1"/>
            </a:solidFill>
            <a:miter lim="800000"/>
            <a:headEnd/>
            <a:tailEnd type="triangle" w="med" len="med"/>
          </a:ln>
        </p:spPr>
        <p:txBody>
          <a:bodyPr wrap="none"/>
          <a:lstStyle/>
          <a:p>
            <a:endParaRPr lang="en-US"/>
          </a:p>
        </p:txBody>
      </p:sp>
      <p:sp>
        <p:nvSpPr>
          <p:cNvPr id="59412" name="Line 50"/>
          <p:cNvSpPr>
            <a:spLocks noChangeShapeType="1"/>
          </p:cNvSpPr>
          <p:nvPr/>
        </p:nvSpPr>
        <p:spPr bwMode="auto">
          <a:xfrm flipH="1">
            <a:off x="6372225" y="4076700"/>
            <a:ext cx="431800" cy="0"/>
          </a:xfrm>
          <a:prstGeom prst="line">
            <a:avLst/>
          </a:prstGeom>
          <a:noFill/>
          <a:ln w="9525">
            <a:solidFill>
              <a:schemeClr val="tx1"/>
            </a:solidFill>
            <a:miter lim="800000"/>
            <a:headEnd/>
            <a:tailEnd type="triangle" w="med" len="med"/>
          </a:ln>
        </p:spPr>
        <p:txBody>
          <a:bodyPr wrap="none"/>
          <a:lstStyle/>
          <a:p>
            <a:endParaRPr lang="en-US"/>
          </a:p>
        </p:txBody>
      </p:sp>
      <p:sp>
        <p:nvSpPr>
          <p:cNvPr id="59413" name="Line 51"/>
          <p:cNvSpPr>
            <a:spLocks noChangeShapeType="1"/>
          </p:cNvSpPr>
          <p:nvPr/>
        </p:nvSpPr>
        <p:spPr bwMode="auto">
          <a:xfrm flipH="1">
            <a:off x="3995738" y="4076700"/>
            <a:ext cx="647700" cy="0"/>
          </a:xfrm>
          <a:prstGeom prst="line">
            <a:avLst/>
          </a:prstGeom>
          <a:noFill/>
          <a:ln w="9525">
            <a:solidFill>
              <a:schemeClr val="tx1"/>
            </a:solidFill>
            <a:miter lim="800000"/>
            <a:headEnd/>
            <a:tailEnd type="triangle" w="med" len="med"/>
          </a:ln>
        </p:spPr>
        <p:txBody>
          <a:bodyPr wrap="none"/>
          <a:lstStyle/>
          <a:p>
            <a:endParaRPr lang="en-US"/>
          </a:p>
        </p:txBody>
      </p:sp>
      <p:sp>
        <p:nvSpPr>
          <p:cNvPr id="59414" name="Line 52"/>
          <p:cNvSpPr>
            <a:spLocks noChangeShapeType="1"/>
          </p:cNvSpPr>
          <p:nvPr/>
        </p:nvSpPr>
        <p:spPr bwMode="auto">
          <a:xfrm flipH="1">
            <a:off x="4859338" y="4724400"/>
            <a:ext cx="433387" cy="792163"/>
          </a:xfrm>
          <a:prstGeom prst="line">
            <a:avLst/>
          </a:prstGeom>
          <a:noFill/>
          <a:ln w="9525">
            <a:solidFill>
              <a:schemeClr val="tx1"/>
            </a:solidFill>
            <a:miter lim="800000"/>
            <a:headEnd/>
            <a:tailEnd type="triangle" w="med" len="med"/>
          </a:ln>
        </p:spPr>
        <p:txBody>
          <a:bodyPr wrap="none"/>
          <a:lstStyle/>
          <a:p>
            <a:endParaRPr lang="en-US"/>
          </a:p>
        </p:txBody>
      </p:sp>
      <p:sp>
        <p:nvSpPr>
          <p:cNvPr id="59415" name="Line 54"/>
          <p:cNvSpPr>
            <a:spLocks noChangeShapeType="1"/>
          </p:cNvSpPr>
          <p:nvPr/>
        </p:nvSpPr>
        <p:spPr bwMode="auto">
          <a:xfrm flipH="1">
            <a:off x="2484438" y="3933825"/>
            <a:ext cx="287337"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ransition spd="slow">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461963"/>
            <a:ext cx="8229600" cy="574675"/>
          </a:xfrm>
        </p:spPr>
        <p:txBody>
          <a:bodyPr/>
          <a:lstStyle/>
          <a:p>
            <a:pPr eaLnBrk="1" hangingPunct="1">
              <a:defRPr/>
            </a:pPr>
            <a:r>
              <a:rPr lang="en-US" sz="2900" smtClean="0"/>
              <a:t>PEMBINAAN KARIER PNS</a:t>
            </a:r>
          </a:p>
        </p:txBody>
      </p:sp>
      <p:sp>
        <p:nvSpPr>
          <p:cNvPr id="184323" name="Rectangle 3"/>
          <p:cNvSpPr>
            <a:spLocks noGrp="1" noChangeArrowheads="1"/>
          </p:cNvSpPr>
          <p:nvPr>
            <p:ph type="body" idx="1"/>
          </p:nvPr>
        </p:nvSpPr>
        <p:spPr/>
        <p:txBody>
          <a:bodyPr/>
          <a:lstStyle/>
          <a:p>
            <a:pPr eaLnBrk="1" hangingPunct="1">
              <a:buFont typeface="Wingdings" pitchFamily="2" charset="2"/>
              <a:buNone/>
              <a:defRPr/>
            </a:pPr>
            <a:endParaRPr lang="en-US" smtClean="0"/>
          </a:p>
          <a:p>
            <a:pPr eaLnBrk="1" hangingPunct="1">
              <a:buFont typeface="Wingdings" pitchFamily="2" charset="2"/>
              <a:buNone/>
              <a:defRPr/>
            </a:pPr>
            <a:endParaRPr lang="en-US" smtClean="0"/>
          </a:p>
        </p:txBody>
      </p:sp>
      <p:sp>
        <p:nvSpPr>
          <p:cNvPr id="24580" name="Oval 6"/>
          <p:cNvSpPr>
            <a:spLocks noChangeArrowheads="1"/>
          </p:cNvSpPr>
          <p:nvPr/>
        </p:nvSpPr>
        <p:spPr bwMode="auto">
          <a:xfrm>
            <a:off x="1403350" y="4076700"/>
            <a:ext cx="2447925" cy="1439863"/>
          </a:xfrm>
          <a:prstGeom prst="ellipse">
            <a:avLst/>
          </a:prstGeom>
          <a:solidFill>
            <a:schemeClr val="accent1"/>
          </a:solidFill>
          <a:ln w="9525">
            <a:solidFill>
              <a:schemeClr val="tx1"/>
            </a:solidFill>
            <a:miter lim="800000"/>
            <a:headEnd/>
            <a:tailEnd/>
          </a:ln>
        </p:spPr>
        <p:txBody>
          <a:bodyPr wrap="none" anchor="ctr"/>
          <a:lstStyle/>
          <a:p>
            <a:pPr algn="ctr"/>
            <a:r>
              <a:rPr lang="en-US" sz="2800"/>
              <a:t>Karier</a:t>
            </a:r>
          </a:p>
          <a:p>
            <a:pPr algn="ctr"/>
            <a:r>
              <a:rPr lang="en-US" sz="2800"/>
              <a:t>PNS</a:t>
            </a:r>
          </a:p>
        </p:txBody>
      </p:sp>
      <p:sp>
        <p:nvSpPr>
          <p:cNvPr id="24581" name="Rectangle 9"/>
          <p:cNvSpPr>
            <a:spLocks noChangeArrowheads="1"/>
          </p:cNvSpPr>
          <p:nvPr/>
        </p:nvSpPr>
        <p:spPr bwMode="auto">
          <a:xfrm>
            <a:off x="4859338" y="3429000"/>
            <a:ext cx="1728787" cy="504825"/>
          </a:xfrm>
          <a:prstGeom prst="rect">
            <a:avLst/>
          </a:prstGeom>
          <a:solidFill>
            <a:schemeClr val="accent1"/>
          </a:solidFill>
          <a:ln w="9525">
            <a:solidFill>
              <a:schemeClr val="tx1"/>
            </a:solidFill>
            <a:miter lim="800000"/>
            <a:headEnd/>
            <a:tailEnd/>
          </a:ln>
        </p:spPr>
        <p:txBody>
          <a:bodyPr wrap="none" anchor="ctr"/>
          <a:lstStyle/>
          <a:p>
            <a:pPr algn="ctr"/>
            <a:r>
              <a:rPr lang="en-US" sz="2000"/>
              <a:t>Struktura</a:t>
            </a:r>
            <a:r>
              <a:rPr lang="en-US"/>
              <a:t>l</a:t>
            </a:r>
          </a:p>
        </p:txBody>
      </p:sp>
      <p:sp>
        <p:nvSpPr>
          <p:cNvPr id="24582" name="Rectangle 10"/>
          <p:cNvSpPr>
            <a:spLocks noChangeArrowheads="1"/>
          </p:cNvSpPr>
          <p:nvPr/>
        </p:nvSpPr>
        <p:spPr bwMode="auto">
          <a:xfrm>
            <a:off x="4859338" y="4149725"/>
            <a:ext cx="1728787" cy="863600"/>
          </a:xfrm>
          <a:prstGeom prst="rect">
            <a:avLst/>
          </a:prstGeom>
          <a:solidFill>
            <a:schemeClr val="accent1"/>
          </a:solidFill>
          <a:ln w="9525">
            <a:solidFill>
              <a:schemeClr val="tx1"/>
            </a:solidFill>
            <a:miter lim="800000"/>
            <a:headEnd/>
            <a:tailEnd/>
          </a:ln>
        </p:spPr>
        <p:txBody>
          <a:bodyPr wrap="none" anchor="ctr"/>
          <a:lstStyle/>
          <a:p>
            <a:pPr algn="ctr"/>
            <a:r>
              <a:rPr lang="en-US" sz="2000"/>
              <a:t>Fungsional</a:t>
            </a:r>
          </a:p>
          <a:p>
            <a:pPr algn="ctr"/>
            <a:r>
              <a:rPr lang="en-US" sz="2000"/>
              <a:t>AK</a:t>
            </a:r>
          </a:p>
        </p:txBody>
      </p:sp>
      <p:sp>
        <p:nvSpPr>
          <p:cNvPr id="24583" name="Rectangle 11"/>
          <p:cNvSpPr>
            <a:spLocks noChangeArrowheads="1"/>
          </p:cNvSpPr>
          <p:nvPr/>
        </p:nvSpPr>
        <p:spPr bwMode="auto">
          <a:xfrm>
            <a:off x="4859338" y="5229225"/>
            <a:ext cx="1728787" cy="863600"/>
          </a:xfrm>
          <a:prstGeom prst="rect">
            <a:avLst/>
          </a:prstGeom>
          <a:solidFill>
            <a:schemeClr val="accent1"/>
          </a:solidFill>
          <a:ln w="9525">
            <a:solidFill>
              <a:schemeClr val="tx1"/>
            </a:solidFill>
            <a:miter lim="800000"/>
            <a:headEnd/>
            <a:tailEnd/>
          </a:ln>
        </p:spPr>
        <p:txBody>
          <a:bodyPr wrap="none" anchor="ctr"/>
          <a:lstStyle/>
          <a:p>
            <a:pPr algn="ctr"/>
            <a:r>
              <a:rPr lang="en-US" sz="2000"/>
              <a:t>Fungsional</a:t>
            </a:r>
          </a:p>
          <a:p>
            <a:pPr algn="ctr"/>
            <a:r>
              <a:rPr lang="en-US" sz="2000"/>
              <a:t>Non AK</a:t>
            </a:r>
          </a:p>
        </p:txBody>
      </p:sp>
      <p:sp>
        <p:nvSpPr>
          <p:cNvPr id="24584" name="Rectangle 13"/>
          <p:cNvSpPr>
            <a:spLocks noChangeArrowheads="1"/>
          </p:cNvSpPr>
          <p:nvPr/>
        </p:nvSpPr>
        <p:spPr bwMode="auto">
          <a:xfrm>
            <a:off x="1403350" y="1844675"/>
            <a:ext cx="2376488" cy="1584325"/>
          </a:xfrm>
          <a:prstGeom prst="rect">
            <a:avLst/>
          </a:prstGeom>
          <a:solidFill>
            <a:schemeClr val="accent1"/>
          </a:solidFill>
          <a:ln w="9525">
            <a:solidFill>
              <a:schemeClr val="tx1"/>
            </a:solidFill>
            <a:miter lim="800000"/>
            <a:headEnd/>
            <a:tailEnd/>
          </a:ln>
        </p:spPr>
        <p:txBody>
          <a:bodyPr wrap="none" anchor="ctr"/>
          <a:lstStyle/>
          <a:p>
            <a:pPr algn="ctr"/>
            <a:r>
              <a:rPr lang="en-US"/>
              <a:t>Alur karier:</a:t>
            </a:r>
          </a:p>
          <a:p>
            <a:pPr algn="ctr"/>
            <a:r>
              <a:rPr lang="en-US"/>
              <a:t>Vertikal</a:t>
            </a:r>
          </a:p>
          <a:p>
            <a:pPr algn="ctr"/>
            <a:r>
              <a:rPr lang="en-US"/>
              <a:t>Horizontal </a:t>
            </a:r>
          </a:p>
          <a:p>
            <a:pPr algn="ctr"/>
            <a:r>
              <a:rPr lang="en-US"/>
              <a:t>diagonal</a:t>
            </a:r>
          </a:p>
        </p:txBody>
      </p:sp>
      <p:sp>
        <p:nvSpPr>
          <p:cNvPr id="24585" name="Rectangle 16"/>
          <p:cNvSpPr>
            <a:spLocks noChangeArrowheads="1"/>
          </p:cNvSpPr>
          <p:nvPr/>
        </p:nvSpPr>
        <p:spPr bwMode="auto">
          <a:xfrm>
            <a:off x="7164388" y="3141663"/>
            <a:ext cx="1851025" cy="1800225"/>
          </a:xfrm>
          <a:prstGeom prst="rect">
            <a:avLst/>
          </a:prstGeom>
          <a:solidFill>
            <a:schemeClr val="accent1"/>
          </a:solidFill>
          <a:ln w="9525">
            <a:solidFill>
              <a:schemeClr val="tx1"/>
            </a:solidFill>
            <a:miter lim="800000"/>
            <a:headEnd/>
            <a:tailEnd/>
          </a:ln>
        </p:spPr>
        <p:txBody>
          <a:bodyPr wrap="none" anchor="ctr"/>
          <a:lstStyle/>
          <a:p>
            <a:pPr algn="ctr"/>
            <a:r>
              <a:rPr lang="en-US" sz="2000"/>
              <a:t>Persyaratan jbt</a:t>
            </a:r>
          </a:p>
          <a:p>
            <a:pPr algn="ctr"/>
            <a:r>
              <a:rPr lang="en-US" sz="2000"/>
              <a:t>-prestasi kerja</a:t>
            </a:r>
          </a:p>
          <a:p>
            <a:pPr algn="ctr"/>
            <a:r>
              <a:rPr lang="en-US" sz="2000"/>
              <a:t>-pangkat</a:t>
            </a:r>
          </a:p>
          <a:p>
            <a:pPr algn="ctr"/>
            <a:r>
              <a:rPr lang="en-US" sz="2000"/>
              <a:t>-DP3</a:t>
            </a:r>
          </a:p>
        </p:txBody>
      </p:sp>
      <p:sp>
        <p:nvSpPr>
          <p:cNvPr id="24586" name="Line 23"/>
          <p:cNvSpPr>
            <a:spLocks noChangeShapeType="1"/>
          </p:cNvSpPr>
          <p:nvPr/>
        </p:nvSpPr>
        <p:spPr bwMode="auto">
          <a:xfrm>
            <a:off x="3924300" y="4797425"/>
            <a:ext cx="792163" cy="0"/>
          </a:xfrm>
          <a:prstGeom prst="line">
            <a:avLst/>
          </a:prstGeom>
          <a:noFill/>
          <a:ln w="9525">
            <a:solidFill>
              <a:schemeClr val="tx1"/>
            </a:solidFill>
            <a:miter lim="800000"/>
            <a:headEnd/>
            <a:tailEnd type="triangle" w="med" len="med"/>
          </a:ln>
        </p:spPr>
        <p:txBody>
          <a:bodyPr wrap="none"/>
          <a:lstStyle/>
          <a:p>
            <a:endParaRPr lang="en-US"/>
          </a:p>
        </p:txBody>
      </p:sp>
      <p:sp>
        <p:nvSpPr>
          <p:cNvPr id="24587" name="Line 24"/>
          <p:cNvSpPr>
            <a:spLocks noChangeShapeType="1"/>
          </p:cNvSpPr>
          <p:nvPr/>
        </p:nvSpPr>
        <p:spPr bwMode="auto">
          <a:xfrm flipV="1">
            <a:off x="3924300" y="3860800"/>
            <a:ext cx="863600" cy="863600"/>
          </a:xfrm>
          <a:prstGeom prst="line">
            <a:avLst/>
          </a:prstGeom>
          <a:noFill/>
          <a:ln w="9525">
            <a:solidFill>
              <a:schemeClr val="tx1"/>
            </a:solidFill>
            <a:miter lim="800000"/>
            <a:headEnd/>
            <a:tailEnd type="triangle" w="med" len="med"/>
          </a:ln>
        </p:spPr>
        <p:txBody>
          <a:bodyPr wrap="none"/>
          <a:lstStyle/>
          <a:p>
            <a:endParaRPr lang="en-US"/>
          </a:p>
        </p:txBody>
      </p:sp>
      <p:sp>
        <p:nvSpPr>
          <p:cNvPr id="24588" name="Line 26"/>
          <p:cNvSpPr>
            <a:spLocks noChangeShapeType="1"/>
          </p:cNvSpPr>
          <p:nvPr/>
        </p:nvSpPr>
        <p:spPr bwMode="auto">
          <a:xfrm>
            <a:off x="3851275" y="4868863"/>
            <a:ext cx="936625" cy="720725"/>
          </a:xfrm>
          <a:prstGeom prst="line">
            <a:avLst/>
          </a:prstGeom>
          <a:noFill/>
          <a:ln w="9525">
            <a:solidFill>
              <a:schemeClr val="tx1"/>
            </a:solidFill>
            <a:miter lim="800000"/>
            <a:headEnd/>
            <a:tailEnd type="triangle" w="med" len="med"/>
          </a:ln>
        </p:spPr>
        <p:txBody>
          <a:bodyPr wrap="none"/>
          <a:lstStyle/>
          <a:p>
            <a:endParaRPr lang="en-US"/>
          </a:p>
        </p:txBody>
      </p:sp>
      <p:sp>
        <p:nvSpPr>
          <p:cNvPr id="24589" name="Line 27"/>
          <p:cNvSpPr>
            <a:spLocks noChangeShapeType="1"/>
          </p:cNvSpPr>
          <p:nvPr/>
        </p:nvSpPr>
        <p:spPr bwMode="auto">
          <a:xfrm flipV="1">
            <a:off x="2627313" y="3500438"/>
            <a:ext cx="0" cy="576262"/>
          </a:xfrm>
          <a:prstGeom prst="line">
            <a:avLst/>
          </a:prstGeom>
          <a:noFill/>
          <a:ln w="9525">
            <a:solidFill>
              <a:schemeClr val="tx1"/>
            </a:solidFill>
            <a:miter lim="800000"/>
            <a:headEnd/>
            <a:tailEnd type="triangle" w="med" len="med"/>
          </a:ln>
        </p:spPr>
        <p:txBody>
          <a:bodyPr wrap="none"/>
          <a:lstStyle/>
          <a:p>
            <a:endParaRPr lang="en-US"/>
          </a:p>
        </p:txBody>
      </p:sp>
      <p:sp>
        <p:nvSpPr>
          <p:cNvPr id="24590" name="Line 28"/>
          <p:cNvSpPr>
            <a:spLocks noChangeShapeType="1"/>
          </p:cNvSpPr>
          <p:nvPr/>
        </p:nvSpPr>
        <p:spPr bwMode="auto">
          <a:xfrm>
            <a:off x="6588125" y="3716338"/>
            <a:ext cx="576263" cy="0"/>
          </a:xfrm>
          <a:prstGeom prst="line">
            <a:avLst/>
          </a:prstGeom>
          <a:noFill/>
          <a:ln w="9525">
            <a:solidFill>
              <a:schemeClr val="tx1"/>
            </a:solidFill>
            <a:miter lim="800000"/>
            <a:headEnd/>
            <a:tailEnd type="triangle" w="med" len="med"/>
          </a:ln>
        </p:spPr>
        <p:txBody>
          <a:bodyPr wrap="none"/>
          <a:lstStyle/>
          <a:p>
            <a:endParaRPr lang="en-US"/>
          </a:p>
        </p:txBody>
      </p:sp>
      <p:sp>
        <p:nvSpPr>
          <p:cNvPr id="24591" name="Line 29"/>
          <p:cNvSpPr>
            <a:spLocks noChangeShapeType="1"/>
          </p:cNvSpPr>
          <p:nvPr/>
        </p:nvSpPr>
        <p:spPr bwMode="auto">
          <a:xfrm>
            <a:off x="6588125" y="4508500"/>
            <a:ext cx="504825"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ransition spd="slow">
    <p:split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2" name="WordArt 4"/>
          <p:cNvSpPr>
            <a:spLocks noChangeArrowheads="1" noChangeShapeType="1" noTextEdit="1"/>
          </p:cNvSpPr>
          <p:nvPr/>
        </p:nvSpPr>
        <p:spPr bwMode="auto">
          <a:xfrm>
            <a:off x="971550" y="1125538"/>
            <a:ext cx="7056438" cy="4319587"/>
          </a:xfrm>
          <a:prstGeom prst="rect">
            <a:avLst/>
          </a:prstGeom>
        </p:spPr>
        <p:txBody>
          <a:bodyPr wrap="none" fromWordArt="1">
            <a:prstTxWarp prst="textCanDown">
              <a:avLst>
                <a:gd name="adj" fmla="val 33333"/>
              </a:avLst>
            </a:prstTxWarp>
          </a:bodyPr>
          <a:lstStyle/>
          <a:p>
            <a:pPr algn="ctr"/>
            <a:r>
              <a:rPr lang="en-US" sz="3600" kern="10">
                <a:ln w="9525">
                  <a:solidFill>
                    <a:srgbClr val="000000"/>
                  </a:solidFill>
                  <a:miter lim="800000"/>
                  <a:headEnd/>
                  <a:tailEnd/>
                </a:ln>
                <a:solidFill>
                  <a:srgbClr val="000000"/>
                </a:solidFill>
                <a:latin typeface="Times New Roman"/>
                <a:cs typeface="Times New Roman"/>
              </a:rPr>
              <a:t>Terima Kasih</a:t>
            </a: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repeatCount="5000" fill="hold" grpId="0" nodeType="clickEffect">
                                  <p:stCondLst>
                                    <p:cond delay="0"/>
                                  </p:stCondLst>
                                  <p:iterate type="lt">
                                    <p:tmPct val="5000"/>
                                  </p:iterate>
                                  <p:childTnLst>
                                    <p:set>
                                      <p:cBhvr>
                                        <p:cTn id="6" dur="1" fill="hold">
                                          <p:stCondLst>
                                            <p:cond delay="0"/>
                                          </p:stCondLst>
                                        </p:cTn>
                                        <p:tgtEl>
                                          <p:spTgt spid="232452"/>
                                        </p:tgtEl>
                                        <p:attrNameLst>
                                          <p:attrName>style.visibility</p:attrName>
                                        </p:attrNameLst>
                                      </p:cBhvr>
                                      <p:to>
                                        <p:strVal val="visible"/>
                                      </p:to>
                                    </p:set>
                                    <p:anim calcmode="lin" valueType="num">
                                      <p:cBhvr>
                                        <p:cTn id="7" dur="2000" fill="hold"/>
                                        <p:tgtEl>
                                          <p:spTgt spid="232452"/>
                                        </p:tgtEl>
                                        <p:attrNameLst>
                                          <p:attrName>ppt_w</p:attrName>
                                        </p:attrNameLst>
                                      </p:cBhvr>
                                      <p:tavLst>
                                        <p:tav tm="0">
                                          <p:val>
                                            <p:fltVal val="0"/>
                                          </p:val>
                                        </p:tav>
                                        <p:tav tm="100000">
                                          <p:val>
                                            <p:strVal val="#ppt_w"/>
                                          </p:val>
                                        </p:tav>
                                      </p:tavLst>
                                    </p:anim>
                                    <p:anim calcmode="lin" valueType="num">
                                      <p:cBhvr>
                                        <p:cTn id="8" dur="2000" fill="hold"/>
                                        <p:tgtEl>
                                          <p:spTgt spid="232452"/>
                                        </p:tgtEl>
                                        <p:attrNameLst>
                                          <p:attrName>ppt_h</p:attrName>
                                        </p:attrNameLst>
                                      </p:cBhvr>
                                      <p:tavLst>
                                        <p:tav tm="0">
                                          <p:val>
                                            <p:fltVal val="0"/>
                                          </p:val>
                                        </p:tav>
                                        <p:tav tm="100000">
                                          <p:val>
                                            <p:strVal val="#ppt_h"/>
                                          </p:val>
                                        </p:tav>
                                      </p:tavLst>
                                    </p:anim>
                                    <p:anim calcmode="lin" valueType="num">
                                      <p:cBhvr>
                                        <p:cTn id="9" dur="2000" fill="hold"/>
                                        <p:tgtEl>
                                          <p:spTgt spid="232452"/>
                                        </p:tgtEl>
                                        <p:attrNameLst>
                                          <p:attrName>style.rotation</p:attrName>
                                        </p:attrNameLst>
                                      </p:cBhvr>
                                      <p:tavLst>
                                        <p:tav tm="0">
                                          <p:val>
                                            <p:fltVal val="90"/>
                                          </p:val>
                                        </p:tav>
                                        <p:tav tm="100000">
                                          <p:val>
                                            <p:fltVal val="0"/>
                                          </p:val>
                                        </p:tav>
                                      </p:tavLst>
                                    </p:anim>
                                    <p:animEffect transition="in" filter="fade">
                                      <p:cBhvr>
                                        <p:cTn id="10" dur="2000"/>
                                        <p:tgtEl>
                                          <p:spTgt spid="232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23850" y="836613"/>
            <a:ext cx="7905750" cy="457200"/>
          </a:xfrm>
          <a:prstGeom prst="rect">
            <a:avLst/>
          </a:prstGeom>
          <a:noFill/>
          <a:ln w="9525">
            <a:noFill/>
            <a:miter lim="800000"/>
            <a:headEnd/>
            <a:tailEnd/>
          </a:ln>
        </p:spPr>
        <p:txBody>
          <a:bodyPr/>
          <a:lstStyle/>
          <a:p>
            <a:pPr marL="742950" lvl="1" indent="-285750">
              <a:spcBef>
                <a:spcPct val="20000"/>
              </a:spcBef>
              <a:buClr>
                <a:schemeClr val="hlink"/>
              </a:buClr>
              <a:buSzPct val="55000"/>
              <a:buFont typeface="Wingdings" pitchFamily="2" charset="2"/>
              <a:buNone/>
            </a:pPr>
            <a:r>
              <a:rPr lang="en-US" sz="2800" b="1"/>
              <a:t>PENGERTIAN JABATAN FUNGSIONAL </a:t>
            </a:r>
          </a:p>
        </p:txBody>
      </p:sp>
      <p:sp>
        <p:nvSpPr>
          <p:cNvPr id="25603" name="Rectangle 3"/>
          <p:cNvSpPr>
            <a:spLocks noChangeArrowheads="1"/>
          </p:cNvSpPr>
          <p:nvPr/>
        </p:nvSpPr>
        <p:spPr bwMode="auto">
          <a:xfrm>
            <a:off x="609600" y="2438400"/>
            <a:ext cx="8001000" cy="3733800"/>
          </a:xfrm>
          <a:prstGeom prst="rect">
            <a:avLst/>
          </a:prstGeom>
          <a:noFill/>
          <a:ln w="9525">
            <a:noFill/>
            <a:miter lim="800000"/>
            <a:headEnd/>
            <a:tailEnd/>
          </a:ln>
        </p:spPr>
        <p:txBody>
          <a:bodyPr/>
          <a:lstStyle/>
          <a:p>
            <a:pPr marL="342900" indent="-342900">
              <a:lnSpc>
                <a:spcPct val="150000"/>
              </a:lnSpc>
              <a:spcBef>
                <a:spcPct val="20000"/>
              </a:spcBef>
              <a:buClr>
                <a:schemeClr val="folHlink"/>
              </a:buClr>
              <a:buSzPct val="60000"/>
              <a:buFont typeface="Wingdings" pitchFamily="2" charset="2"/>
              <a:buNone/>
            </a:pPr>
            <a:r>
              <a:rPr lang="en-US"/>
              <a:t>	</a:t>
            </a:r>
            <a:r>
              <a:rPr lang="en-US" b="1"/>
              <a:t>Kedudukan yg menunjukkan tugas, tanggung jawab, wewenang dan hak seseorang PNS dalam suatu satuan organisasi yg dalam pelaksanaan tugasnya didasarkan pada keahlian dan atau keterampilan tertentu serta bersifat mandiri.</a:t>
            </a:r>
          </a:p>
        </p:txBody>
      </p:sp>
    </p:spTree>
  </p:cSld>
  <p:clrMapOvr>
    <a:masterClrMapping/>
  </p:clrMapOvr>
  <p:transition spd="slow">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476250"/>
            <a:ext cx="9144000" cy="576263"/>
          </a:xfrm>
          <a:prstGeom prst="rect">
            <a:avLst/>
          </a:prstGeom>
          <a:noFill/>
          <a:ln w="9525">
            <a:noFill/>
            <a:miter lim="800000"/>
            <a:headEnd/>
            <a:tailEnd/>
          </a:ln>
        </p:spPr>
        <p:txBody>
          <a:bodyPr/>
          <a:lstStyle/>
          <a:p>
            <a:pPr marL="742950" lvl="1" indent="-285750" algn="ctr">
              <a:spcBef>
                <a:spcPct val="20000"/>
              </a:spcBef>
              <a:buClr>
                <a:schemeClr val="hlink"/>
              </a:buClr>
              <a:buSzPct val="55000"/>
              <a:buFont typeface="Wingdings" pitchFamily="2" charset="2"/>
              <a:buNone/>
            </a:pPr>
            <a:r>
              <a:rPr lang="en-US" sz="2800" b="1"/>
              <a:t>TUJUAN PEMBINAAN JABATAN  FUNGSIONAL</a:t>
            </a:r>
            <a:r>
              <a:rPr lang="en-US" b="1"/>
              <a:t> </a:t>
            </a:r>
          </a:p>
        </p:txBody>
      </p:sp>
      <p:sp>
        <p:nvSpPr>
          <p:cNvPr id="26627" name="Rectangle 3"/>
          <p:cNvSpPr>
            <a:spLocks noChangeArrowheads="1"/>
          </p:cNvSpPr>
          <p:nvPr/>
        </p:nvSpPr>
        <p:spPr bwMode="auto">
          <a:xfrm>
            <a:off x="684213" y="1484313"/>
            <a:ext cx="8001000" cy="5113337"/>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Char char="n"/>
            </a:pPr>
            <a:r>
              <a:rPr lang="en-US" sz="2800"/>
              <a:t>Mengimbangi secara lebih proposional dan rasional agar operasional tugas pokok dan fungsi aparatur pemerintahan dalam setiap bidang dan sektor terselenggara secara lebih produktif, berdayaguna dan berhasil guna; </a:t>
            </a:r>
          </a:p>
          <a:p>
            <a:pPr marL="342900" indent="-342900">
              <a:spcBef>
                <a:spcPct val="20000"/>
              </a:spcBef>
              <a:buClr>
                <a:schemeClr val="folHlink"/>
              </a:buClr>
              <a:buSzPct val="60000"/>
              <a:buFont typeface="Wingdings" pitchFamily="2" charset="2"/>
              <a:buChar char="n"/>
            </a:pPr>
            <a:endParaRPr lang="en-US" sz="2800"/>
          </a:p>
          <a:p>
            <a:pPr marL="342900" indent="-342900">
              <a:spcBef>
                <a:spcPct val="20000"/>
              </a:spcBef>
              <a:buClr>
                <a:schemeClr val="folHlink"/>
              </a:buClr>
              <a:buSzPct val="60000"/>
              <a:buFont typeface="Wingdings" pitchFamily="2" charset="2"/>
              <a:buChar char="n"/>
            </a:pPr>
            <a:r>
              <a:rPr lang="en-US" sz="2800"/>
              <a:t>Merupakan jalur pembinaan karier PNS; sudah terdapat 110 jenis Jabfung;</a:t>
            </a:r>
          </a:p>
          <a:p>
            <a:pPr marL="342900" indent="-342900">
              <a:spcBef>
                <a:spcPct val="20000"/>
              </a:spcBef>
              <a:buClr>
                <a:schemeClr val="folHlink"/>
              </a:buClr>
              <a:buSzPct val="60000"/>
              <a:buFont typeface="Wingdings" pitchFamily="2" charset="2"/>
              <a:buChar char="n"/>
            </a:pPr>
            <a:endParaRPr lang="en-US" sz="2800"/>
          </a:p>
          <a:p>
            <a:pPr marL="342900" indent="-342900">
              <a:spcBef>
                <a:spcPct val="20000"/>
              </a:spcBef>
              <a:buClr>
                <a:schemeClr val="folHlink"/>
              </a:buClr>
              <a:buSzPct val="60000"/>
              <a:buFont typeface="Wingdings" pitchFamily="2" charset="2"/>
              <a:buChar char="n"/>
            </a:pPr>
            <a:r>
              <a:rPr lang="en-US" sz="2800"/>
              <a:t>Pemacu profesionalisme PNS;</a:t>
            </a:r>
            <a:endParaRPr lang="en-US"/>
          </a:p>
        </p:txBody>
      </p:sp>
    </p:spTree>
  </p:cSld>
  <p:clrMapOvr>
    <a:masterClrMapping/>
  </p:clrMapOvr>
  <p:transition spd="slow">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404813"/>
            <a:ext cx="9144000" cy="457200"/>
          </a:xfrm>
          <a:prstGeom prst="rect">
            <a:avLst/>
          </a:prstGeom>
          <a:noFill/>
          <a:ln w="9525">
            <a:noFill/>
            <a:miter lim="800000"/>
            <a:headEnd/>
            <a:tailEnd/>
          </a:ln>
        </p:spPr>
        <p:txBody>
          <a:bodyPr/>
          <a:lstStyle/>
          <a:p>
            <a:pPr marL="742950" lvl="1" indent="-285750">
              <a:spcBef>
                <a:spcPct val="20000"/>
              </a:spcBef>
              <a:buClr>
                <a:schemeClr val="hlink"/>
              </a:buClr>
              <a:buSzPct val="55000"/>
              <a:buFont typeface="Wingdings" pitchFamily="2" charset="2"/>
              <a:buNone/>
            </a:pPr>
            <a:r>
              <a:rPr lang="en-US" sz="2000" b="1"/>
              <a:t>KEUNTUNGAN TERSELENGGARANYA JABATAN FUNGSIONAL</a:t>
            </a:r>
          </a:p>
        </p:txBody>
      </p:sp>
      <p:sp>
        <p:nvSpPr>
          <p:cNvPr id="27651" name="Rectangle 3"/>
          <p:cNvSpPr>
            <a:spLocks noChangeArrowheads="1"/>
          </p:cNvSpPr>
          <p:nvPr/>
        </p:nvSpPr>
        <p:spPr bwMode="auto">
          <a:xfrm>
            <a:off x="539750" y="1412875"/>
            <a:ext cx="8001000" cy="5184775"/>
          </a:xfrm>
          <a:prstGeom prst="rect">
            <a:avLst/>
          </a:prstGeom>
          <a:noFill/>
          <a:ln w="9525">
            <a:noFill/>
            <a:miter lim="800000"/>
            <a:headEnd/>
            <a:tailEnd/>
          </a:ln>
        </p:spPr>
        <p:txBody>
          <a:bodyPr/>
          <a:lstStyle/>
          <a:p>
            <a:pPr marL="342900" indent="-342900">
              <a:lnSpc>
                <a:spcPct val="150000"/>
              </a:lnSpc>
              <a:spcBef>
                <a:spcPct val="20000"/>
              </a:spcBef>
              <a:buClr>
                <a:schemeClr val="folHlink"/>
              </a:buClr>
              <a:buSzPct val="60000"/>
              <a:buFont typeface="Wingdings" pitchFamily="2" charset="2"/>
              <a:buChar char="n"/>
            </a:pPr>
            <a:r>
              <a:rPr lang="en-US"/>
              <a:t>Sebagai alternatif bagi PNS yg tidak mendapatkan</a:t>
            </a:r>
            <a:endParaRPr lang="en-US" baseline="30000"/>
          </a:p>
          <a:p>
            <a:pPr marL="342900" indent="-342900">
              <a:lnSpc>
                <a:spcPct val="150000"/>
              </a:lnSpc>
              <a:spcBef>
                <a:spcPct val="20000"/>
              </a:spcBef>
              <a:buClr>
                <a:schemeClr val="folHlink"/>
              </a:buClr>
              <a:buSzPct val="60000"/>
              <a:buFont typeface="Wingdings" pitchFamily="2" charset="2"/>
              <a:buChar char="n"/>
            </a:pPr>
            <a:r>
              <a:rPr lang="en-US"/>
              <a:t> kesempatan menduduki jabatan struktural;</a:t>
            </a:r>
          </a:p>
          <a:p>
            <a:pPr marL="342900" indent="-342900">
              <a:lnSpc>
                <a:spcPct val="150000"/>
              </a:lnSpc>
              <a:spcBef>
                <a:spcPct val="20000"/>
              </a:spcBef>
              <a:buClr>
                <a:schemeClr val="folHlink"/>
              </a:buClr>
              <a:buSzPct val="60000"/>
              <a:buFont typeface="Wingdings" pitchFamily="2" charset="2"/>
              <a:buChar char="n"/>
            </a:pPr>
            <a:r>
              <a:rPr lang="en-US"/>
              <a:t>Adanya kesempatan percepatan kenaikan pangkat;</a:t>
            </a:r>
          </a:p>
          <a:p>
            <a:pPr marL="342900" indent="-342900">
              <a:lnSpc>
                <a:spcPct val="150000"/>
              </a:lnSpc>
              <a:spcBef>
                <a:spcPct val="20000"/>
              </a:spcBef>
              <a:buClr>
                <a:schemeClr val="folHlink"/>
              </a:buClr>
              <a:buSzPct val="60000"/>
              <a:buFont typeface="Wingdings" pitchFamily="2" charset="2"/>
              <a:buChar char="n"/>
            </a:pPr>
            <a:r>
              <a:rPr lang="en-US"/>
              <a:t>Mendapatkan tunjangan jabatan fungsional;</a:t>
            </a:r>
          </a:p>
          <a:p>
            <a:pPr marL="342900" indent="-342900">
              <a:lnSpc>
                <a:spcPct val="150000"/>
              </a:lnSpc>
              <a:spcBef>
                <a:spcPct val="20000"/>
              </a:spcBef>
              <a:buClr>
                <a:schemeClr val="folHlink"/>
              </a:buClr>
              <a:buSzPct val="60000"/>
              <a:buFont typeface="Wingdings" pitchFamily="2" charset="2"/>
              <a:buChar char="n"/>
            </a:pPr>
            <a:r>
              <a:rPr lang="en-US"/>
              <a:t>Dibebaskan dari ujian dinas tingkat III;</a:t>
            </a:r>
          </a:p>
          <a:p>
            <a:pPr marL="342900" indent="-342900">
              <a:lnSpc>
                <a:spcPct val="150000"/>
              </a:lnSpc>
              <a:spcBef>
                <a:spcPct val="20000"/>
              </a:spcBef>
              <a:buClr>
                <a:schemeClr val="folHlink"/>
              </a:buClr>
              <a:buSzPct val="60000"/>
              <a:buFont typeface="Wingdings" pitchFamily="2" charset="2"/>
              <a:buChar char="n"/>
            </a:pPr>
            <a:r>
              <a:rPr lang="en-US"/>
              <a:t>Adanya jaminan jenjang karir yg jelas selama seorang pejabat fungsional mampu bekerja dan dapat mengumpulkan angka kredit yg dipersyaratkan.</a:t>
            </a:r>
          </a:p>
        </p:txBody>
      </p:sp>
    </p:spTree>
  </p:cSld>
  <p:clrMapOvr>
    <a:masterClrMapping/>
  </p:clrMapOvr>
  <p:transition spd="slow">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333375"/>
            <a:ext cx="9144000" cy="457200"/>
          </a:xfrm>
          <a:prstGeom prst="rect">
            <a:avLst/>
          </a:prstGeom>
          <a:noFill/>
          <a:ln w="9525">
            <a:noFill/>
            <a:miter lim="800000"/>
            <a:headEnd/>
            <a:tailEnd/>
          </a:ln>
        </p:spPr>
        <p:txBody>
          <a:bodyPr/>
          <a:lstStyle/>
          <a:p>
            <a:pPr marL="742950" lvl="1" indent="-285750">
              <a:spcBef>
                <a:spcPct val="20000"/>
              </a:spcBef>
              <a:buClr>
                <a:schemeClr val="hlink"/>
              </a:buClr>
              <a:buSzPct val="55000"/>
              <a:buFont typeface="Wingdings" pitchFamily="2" charset="2"/>
              <a:buNone/>
            </a:pPr>
            <a:r>
              <a:rPr lang="en-US" b="1"/>
              <a:t>KRITERIA JABATAN FUNGSIONAL KETERAMPILAN</a:t>
            </a:r>
          </a:p>
        </p:txBody>
      </p:sp>
      <p:sp>
        <p:nvSpPr>
          <p:cNvPr id="28675" name="Rectangle 3"/>
          <p:cNvSpPr>
            <a:spLocks noChangeArrowheads="1"/>
          </p:cNvSpPr>
          <p:nvPr/>
        </p:nvSpPr>
        <p:spPr bwMode="auto">
          <a:xfrm>
            <a:off x="323850" y="1268413"/>
            <a:ext cx="8496300" cy="5040312"/>
          </a:xfrm>
          <a:prstGeom prst="rect">
            <a:avLst/>
          </a:prstGeom>
          <a:noFill/>
          <a:ln w="9525">
            <a:noFill/>
            <a:miter lim="800000"/>
            <a:headEnd/>
            <a:tailEnd/>
          </a:ln>
        </p:spPr>
        <p:txBody>
          <a:bodyPr/>
          <a:lstStyle/>
          <a:p>
            <a:pPr marL="342900" indent="-342900">
              <a:lnSpc>
                <a:spcPct val="150000"/>
              </a:lnSpc>
              <a:spcBef>
                <a:spcPct val="20000"/>
              </a:spcBef>
              <a:buClr>
                <a:schemeClr val="folHlink"/>
              </a:buClr>
              <a:buSzPct val="60000"/>
              <a:buFont typeface="Wingdings" pitchFamily="2" charset="2"/>
              <a:buChar char="n"/>
            </a:pPr>
            <a:r>
              <a:rPr lang="en-US"/>
              <a:t>Mempunyai  teknis, prosedur kerja dan pelatihan teknis dengan sertifikasi;</a:t>
            </a:r>
          </a:p>
          <a:p>
            <a:pPr marL="342900" indent="-342900">
              <a:lnSpc>
                <a:spcPct val="150000"/>
              </a:lnSpc>
              <a:spcBef>
                <a:spcPct val="20000"/>
              </a:spcBef>
              <a:buClr>
                <a:schemeClr val="folHlink"/>
              </a:buClr>
              <a:buSzPct val="60000"/>
              <a:buFont typeface="Wingdings" pitchFamily="2" charset="2"/>
              <a:buChar char="n"/>
            </a:pPr>
            <a:r>
              <a:rPr lang="en-US"/>
              <a:t>Memiliki etika profesi yg ditetapkan oleh organisasi profesi;</a:t>
            </a:r>
          </a:p>
          <a:p>
            <a:pPr marL="342900" indent="-342900">
              <a:lnSpc>
                <a:spcPct val="150000"/>
              </a:lnSpc>
              <a:spcBef>
                <a:spcPct val="20000"/>
              </a:spcBef>
              <a:buClr>
                <a:schemeClr val="folHlink"/>
              </a:buClr>
              <a:buSzPct val="60000"/>
              <a:buFont typeface="Wingdings" pitchFamily="2" charset="2"/>
              <a:buChar char="n"/>
            </a:pPr>
            <a:r>
              <a:rPr lang="en-US"/>
              <a:t>Dapat disusun dalam suatu jenjang jabatan berdasarkan tingkat keterampilan;</a:t>
            </a:r>
          </a:p>
          <a:p>
            <a:pPr marL="342900" indent="-342900">
              <a:lnSpc>
                <a:spcPct val="150000"/>
              </a:lnSpc>
              <a:spcBef>
                <a:spcPct val="20000"/>
              </a:spcBef>
              <a:buClr>
                <a:schemeClr val="folHlink"/>
              </a:buClr>
              <a:buSzPct val="60000"/>
              <a:buFont typeface="Wingdings" pitchFamily="2" charset="2"/>
              <a:buChar char="n"/>
            </a:pPr>
            <a:r>
              <a:rPr lang="en-US"/>
              <a:t>Pelaksanaan tugas bersifat mandiri;</a:t>
            </a:r>
          </a:p>
          <a:p>
            <a:pPr marL="342900" indent="-342900">
              <a:lnSpc>
                <a:spcPct val="150000"/>
              </a:lnSpc>
              <a:spcBef>
                <a:spcPct val="20000"/>
              </a:spcBef>
              <a:buClr>
                <a:schemeClr val="folHlink"/>
              </a:buClr>
              <a:buSzPct val="60000"/>
              <a:buFont typeface="Wingdings" pitchFamily="2" charset="2"/>
              <a:buChar char="n"/>
            </a:pPr>
            <a:r>
              <a:rPr lang="en-US"/>
              <a:t>Diperlukan dalam pelaksanaan tugas pokok dan fungsi organisasi.</a:t>
            </a:r>
          </a:p>
        </p:txBody>
      </p:sp>
    </p:spTree>
  </p:cSld>
  <p:clrMapOvr>
    <a:masterClrMapping/>
  </p:clrMapOvr>
  <p:transition spd="slow">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549275"/>
            <a:ext cx="9144000" cy="457200"/>
          </a:xfrm>
          <a:prstGeom prst="rect">
            <a:avLst/>
          </a:prstGeom>
          <a:noFill/>
          <a:ln w="9525">
            <a:noFill/>
            <a:miter lim="800000"/>
            <a:headEnd/>
            <a:tailEnd/>
          </a:ln>
        </p:spPr>
        <p:txBody>
          <a:bodyPr/>
          <a:lstStyle/>
          <a:p>
            <a:pPr marL="742950" lvl="1" indent="-285750" algn="ctr">
              <a:spcBef>
                <a:spcPct val="20000"/>
              </a:spcBef>
              <a:buClr>
                <a:schemeClr val="hlink"/>
              </a:buClr>
              <a:buSzPct val="55000"/>
              <a:buFont typeface="Wingdings" pitchFamily="2" charset="2"/>
              <a:buNone/>
            </a:pPr>
            <a:r>
              <a:rPr lang="en-US" b="1"/>
              <a:t>KRITERIA JABATAN FUNGSIONAL KEAHLIAN</a:t>
            </a:r>
          </a:p>
        </p:txBody>
      </p:sp>
      <p:sp>
        <p:nvSpPr>
          <p:cNvPr id="29699" name="Rectangle 3"/>
          <p:cNvSpPr>
            <a:spLocks noChangeArrowheads="1"/>
          </p:cNvSpPr>
          <p:nvPr/>
        </p:nvSpPr>
        <p:spPr bwMode="auto">
          <a:xfrm>
            <a:off x="609600" y="1484313"/>
            <a:ext cx="8001000" cy="4897437"/>
          </a:xfrm>
          <a:prstGeom prst="rect">
            <a:avLst/>
          </a:prstGeom>
          <a:noFill/>
          <a:ln w="9525">
            <a:noFill/>
            <a:miter lim="800000"/>
            <a:headEnd/>
            <a:tailEnd/>
          </a:ln>
        </p:spPr>
        <p:txBody>
          <a:bodyPr/>
          <a:lstStyle/>
          <a:p>
            <a:pPr marL="342900" indent="-342900">
              <a:lnSpc>
                <a:spcPct val="125000"/>
              </a:lnSpc>
              <a:spcBef>
                <a:spcPct val="20000"/>
              </a:spcBef>
              <a:buClr>
                <a:schemeClr val="tx1"/>
              </a:buClr>
              <a:buSzPct val="60000"/>
              <a:buFont typeface="Wingdings" pitchFamily="2" charset="2"/>
              <a:buChar char="n"/>
            </a:pPr>
            <a:r>
              <a:rPr lang="en-US" b="1"/>
              <a:t>Mempunyai  metodologi, teknik analisis yg didasarkan atas disiplin ilmu pengetahuan;</a:t>
            </a:r>
          </a:p>
          <a:p>
            <a:pPr marL="342900" indent="-342900">
              <a:lnSpc>
                <a:spcPct val="125000"/>
              </a:lnSpc>
              <a:spcBef>
                <a:spcPct val="20000"/>
              </a:spcBef>
              <a:buClr>
                <a:schemeClr val="tx1"/>
              </a:buClr>
              <a:buSzPct val="60000"/>
              <a:buFont typeface="Wingdings" pitchFamily="2" charset="2"/>
              <a:buChar char="n"/>
            </a:pPr>
            <a:r>
              <a:rPr lang="en-US" b="1"/>
              <a:t>Memiliki etika profesi yg ditetapkan oleh organisasi profesi;</a:t>
            </a:r>
          </a:p>
          <a:p>
            <a:pPr marL="342900" indent="-342900">
              <a:lnSpc>
                <a:spcPct val="125000"/>
              </a:lnSpc>
              <a:spcBef>
                <a:spcPct val="20000"/>
              </a:spcBef>
              <a:buClr>
                <a:schemeClr val="tx1"/>
              </a:buClr>
              <a:buSzPct val="60000"/>
              <a:buFont typeface="Wingdings" pitchFamily="2" charset="2"/>
              <a:buChar char="n"/>
            </a:pPr>
            <a:r>
              <a:rPr lang="en-US" b="1"/>
              <a:t>Dapat disusun dalam suatu jenjang jabatan berdasarkan tingkat keahlian;</a:t>
            </a:r>
          </a:p>
          <a:p>
            <a:pPr marL="342900" indent="-342900">
              <a:lnSpc>
                <a:spcPct val="125000"/>
              </a:lnSpc>
              <a:spcBef>
                <a:spcPct val="20000"/>
              </a:spcBef>
              <a:buClr>
                <a:schemeClr val="tx1"/>
              </a:buClr>
              <a:buSzPct val="60000"/>
              <a:buFont typeface="Wingdings" pitchFamily="2" charset="2"/>
              <a:buChar char="n"/>
            </a:pPr>
            <a:r>
              <a:rPr lang="en-US" b="1"/>
              <a:t>Pelaksanaan tugas bersifat mandiri;</a:t>
            </a:r>
          </a:p>
          <a:p>
            <a:pPr marL="342900" indent="-342900">
              <a:lnSpc>
                <a:spcPct val="125000"/>
              </a:lnSpc>
              <a:spcBef>
                <a:spcPct val="20000"/>
              </a:spcBef>
              <a:buClr>
                <a:schemeClr val="tx1"/>
              </a:buClr>
              <a:buSzPct val="60000"/>
              <a:buFont typeface="Wingdings" pitchFamily="2" charset="2"/>
              <a:buChar char="n"/>
            </a:pPr>
            <a:r>
              <a:rPr lang="en-US" b="1"/>
              <a:t>Diperlukan dalam pelaksanaan tugas pokok dan fungsi organisasi.</a:t>
            </a:r>
          </a:p>
        </p:txBody>
      </p:sp>
    </p:spTree>
  </p:cSld>
  <p:clrMapOvr>
    <a:masterClrMapping/>
  </p:clrMapOvr>
  <p:transition spd="slow">
    <p:split dir="in"/>
  </p:transition>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Cascade">
  <a:themeElements>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fontScheme name="Casca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Cascade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Cascade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cade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Cascade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Cascade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1909</TotalTime>
  <Words>1836</Words>
  <Application>Microsoft Office PowerPoint</Application>
  <PresentationFormat>On-screen Show (4:3)</PresentationFormat>
  <Paragraphs>468</Paragraphs>
  <Slides>40</Slides>
  <Notes>0</Notes>
  <HiddenSlides>0</HiddenSlides>
  <MMClips>0</MMClips>
  <ScaleCrop>false</ScaleCrop>
  <HeadingPairs>
    <vt:vector size="6" baseType="variant">
      <vt:variant>
        <vt:lpstr>Theme</vt:lpstr>
      </vt:variant>
      <vt:variant>
        <vt:i4>10</vt:i4>
      </vt:variant>
      <vt:variant>
        <vt:lpstr>Embedded OLE Servers</vt:lpstr>
      </vt:variant>
      <vt:variant>
        <vt:i4>1</vt:i4>
      </vt:variant>
      <vt:variant>
        <vt:lpstr>Slide Titles</vt:lpstr>
      </vt:variant>
      <vt:variant>
        <vt:i4>40</vt:i4>
      </vt:variant>
    </vt:vector>
  </HeadingPairs>
  <TitlesOfParts>
    <vt:vector size="51" baseType="lpstr">
      <vt:lpstr>Blends</vt:lpstr>
      <vt:lpstr>Fireworks</vt:lpstr>
      <vt:lpstr>Competition</vt:lpstr>
      <vt:lpstr>Clouds</vt:lpstr>
      <vt:lpstr>Globe</vt:lpstr>
      <vt:lpstr>Glass Layers</vt:lpstr>
      <vt:lpstr>Ocean</vt:lpstr>
      <vt:lpstr>Cascade</vt:lpstr>
      <vt:lpstr>Curtain Call</vt:lpstr>
      <vt:lpstr>Cliff</vt:lpstr>
      <vt:lpstr>Worksheet</vt:lpstr>
      <vt:lpstr> JABATAN  FUNGSIONAL ARSIPARIS DAN ANGKA KREDITNYA     BIRO SUMBER DAYA MANUSIA KEMRISTEKDIKTI</vt:lpstr>
      <vt:lpstr>PEMBAHASAN JAFUNG ARSIPARIS ANTARA LAIN MELIPUTI:</vt:lpstr>
      <vt:lpstr>DASAR HUKUM </vt:lpstr>
      <vt:lpstr>PEMBINAAN KARIER PNS</vt:lpstr>
      <vt:lpstr>Slide 5</vt:lpstr>
      <vt:lpstr>Slide 6</vt:lpstr>
      <vt:lpstr>Slide 7</vt:lpstr>
      <vt:lpstr>Slide 8</vt:lpstr>
      <vt:lpstr>Slide 9</vt:lpstr>
      <vt:lpstr>Slide 10</vt:lpstr>
      <vt:lpstr>Slide 11</vt:lpstr>
      <vt:lpstr>Slide 12</vt:lpstr>
      <vt:lpstr>Slide 13</vt:lpstr>
      <vt:lpstr>Pejabat yg berwenang menetapkan Angka Kredit</vt:lpstr>
      <vt:lpstr>TIM PENILAI DAN SEKRETARIAT TIM PENILAI</vt:lpstr>
      <vt:lpstr>Slide 16</vt:lpstr>
      <vt:lpstr>Slide 17</vt:lpstr>
      <vt:lpstr>Slide 18</vt:lpstr>
      <vt:lpstr>Slide 19</vt:lpstr>
      <vt:lpstr>Slide 20</vt:lpstr>
      <vt:lpstr>Slide 21</vt:lpstr>
      <vt:lpstr>PENGANGKATAN  ARSIPARIS</vt:lpstr>
      <vt:lpstr>Slide 23</vt:lpstr>
      <vt:lpstr>Slide 24</vt:lpstr>
      <vt:lpstr>KENAIKAN JABATAN/PANGKAT</vt:lpstr>
      <vt:lpstr>Slide 26</vt:lpstr>
      <vt:lpstr>ALIH FUNGSI</vt:lpstr>
      <vt:lpstr>Slide 28</vt:lpstr>
      <vt:lpstr>PEMBEBASAN SEMENTARA</vt:lpstr>
      <vt:lpstr>Slide 30</vt:lpstr>
      <vt:lpstr>PENGANGKATAN  KEMBALI</vt:lpstr>
      <vt:lpstr>PEMBERHENTIAN DARI JABATAN</vt:lpstr>
      <vt:lpstr>BATAS USIA PENSIUN ARSIPARIS </vt:lpstr>
      <vt:lpstr>Slide 34</vt:lpstr>
      <vt:lpstr>Slide 35</vt:lpstr>
      <vt:lpstr>Slide 36</vt:lpstr>
      <vt:lpstr>Slide 37</vt:lpstr>
      <vt:lpstr>PROSEDUR PENGANGKATAN PERTAMA KALI ARSIPARIS</vt:lpstr>
      <vt:lpstr>PROSEDUR KENAIKAN JABATAN DAN PANGKAT  ARSIPARIS</vt:lpstr>
      <vt:lpstr>Slide 40</vt:lpstr>
    </vt:vector>
  </TitlesOfParts>
  <Company>PT. Perhutani (Persero)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JABATAN  FUNGSIONAL  ARSIPARIS</dc:title>
  <dc:creator>Mulyadi</dc:creator>
  <cp:lastModifiedBy>biro sdm</cp:lastModifiedBy>
  <cp:revision>115</cp:revision>
  <dcterms:created xsi:type="dcterms:W3CDTF">2003-12-13T02:34:37Z</dcterms:created>
  <dcterms:modified xsi:type="dcterms:W3CDTF">2016-03-03T07:18:14Z</dcterms:modified>
</cp:coreProperties>
</file>