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3"/>
  </p:notesMasterIdLst>
  <p:sldIdLst>
    <p:sldId id="333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9" r:id="rId42"/>
    <p:sldId id="320" r:id="rId43"/>
    <p:sldId id="321" r:id="rId44"/>
    <p:sldId id="322" r:id="rId45"/>
    <p:sldId id="326" r:id="rId46"/>
    <p:sldId id="327" r:id="rId47"/>
    <p:sldId id="328" r:id="rId48"/>
    <p:sldId id="329" r:id="rId49"/>
    <p:sldId id="330" r:id="rId50"/>
    <p:sldId id="331" r:id="rId51"/>
    <p:sldId id="33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4E3C4-C0B3-44E6-8805-36A66854DDEE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816D3-D77D-4EB7-A8ED-FEBD18CED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0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2E3C-0F12-431E-B81D-94998986B2B3}" type="datetime1">
              <a:rPr lang="en-US" smtClean="0"/>
              <a:t>6/22/2016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BB2A-8E4E-477A-AD9B-DED967536AA1}" type="datetime1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140C-BB16-480A-8048-AEEF495778AC}" type="datetime1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DB0C-578E-4651-9694-4047FD0DC0D2}" type="datetime1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7B4C-BE46-48D0-A2A8-D122ACF311AE}" type="datetime1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B513-1C19-4955-9A4E-A2AC54F96459}" type="datetime1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95FC-B3F7-430B-BD20-199829C1C7DB}" type="datetime1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2C70-326B-411D-BCCC-1703B99FA8A6}" type="datetime1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1E7-F285-4636-85E0-1A2B2EDABA3A}" type="datetime1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13D6-1729-4604-AFA1-44C7566D63C3}" type="datetime1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C26A-F4D0-4D6C-885F-05734A62C9B5}" type="datetime1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481332-0530-49B6-8931-4B3E7E52F7E1}" type="datetime1">
              <a:rPr lang="en-US" smtClean="0"/>
              <a:t>6/22/2016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UU ASN - renbang SDM Kemristekdikti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53A255-EC24-4DC2-BCE7-7ADF5E343C0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153400" cy="2667000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UNDANG-UNDANG </a:t>
            </a:r>
            <a:r>
              <a:rPr lang="en-US" sz="3200" b="1" dirty="0" smtClean="0">
                <a:solidFill>
                  <a:srgbClr val="002060"/>
                </a:solidFill>
              </a:rPr>
              <a:t>NOMOR 5 TAHUN 2014 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err="1" smtClean="0">
                <a:solidFill>
                  <a:srgbClr val="002060"/>
                </a:solidFill>
              </a:rPr>
              <a:t>tentang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APARATUR SIPIL NEGARA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4953000"/>
            <a:ext cx="8153400" cy="1066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Bagian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Perencanaan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Pengembangan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Biro </a:t>
            </a:r>
            <a:r>
              <a:rPr lang="en-US" b="1" dirty="0" err="1" smtClean="0">
                <a:solidFill>
                  <a:srgbClr val="FFFF00"/>
                </a:solidFill>
              </a:rPr>
              <a:t>Sumber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Daya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Manusia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Kementerian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Riset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Teknologi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Pendidikan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Tinggi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53250" name="Picture 2" descr="http://image.slidesharecdn.com/uuasnuntukbahansosialisasi8jan2014-140124012424-phpapp01/95/slide-1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458200" cy="5477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36866" name="Picture 2" descr="http://image.slidesharecdn.com/uuasnuntukbahansosialisasi8jan2014-140124012424-phpapp01/95/slide-3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229600" cy="5420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35842" name="Picture 2" descr="http://image.slidesharecdn.com/uuasnuntukbahansosialisasi8jan2014-140124012424-phpapp01/95/slide-31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916" y="762000"/>
            <a:ext cx="82296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34818" name="Picture 2" descr="http://image.slidesharecdn.com/uuasnuntukbahansosialisasi8jan2014-140124012424-phpapp01/95/slide-32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3820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33796" name="Picture 4" descr="http://image.slidesharecdn.com/uuasnuntukbahansosialisasi8jan2014-140124012424-phpapp01/95/slide-33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0772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32770" name="Picture 2" descr="http://image.slidesharecdn.com/uuasnuntukbahansosialisasi8jan2014-140124012424-phpapp01/95/slide-3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31746" name="Picture 2" descr="http://image.slidesharecdn.com/uuasnuntukbahansosialisasi8jan2014-140124012424-phpapp01/95/slide-35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077200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30722" name="Picture 2" descr="http://image.slidesharecdn.com/uuasnuntukbahansosialisasi8jan2014-140124012424-phpapp01/95/slide-36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53400" cy="5420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29698" name="Picture 2" descr="http://image.slidesharecdn.com/uuasnuntukbahansosialisasi8jan2014-140124012424-phpapp01/95/slide-37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104450" name="Picture 2" descr="http://image.slidesharecdn.com/uuasnuntukbahansosialisasi8jan2014-140124012424-phpapp01/95/slide-38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316" y="914400"/>
            <a:ext cx="80010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28674" name="Picture 2" descr="http://image.slidesharecdn.com/uuasnuntukbahansosialisasi8jan2014-140124012424-phpapp01/95/slide-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772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103426" name="Picture 2" descr="http://image.slidesharecdn.com/uuasnuntukbahansosialisasi8jan2014-140124012424-phpapp01/95/slide-39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619" y="838200"/>
            <a:ext cx="81534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102402" name="Picture 2" descr="http://image.slidesharecdn.com/uuasnuntukbahansosialisasi8jan2014-140124012424-phpapp01/95/slide-4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077200" cy="5019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101378" name="Picture 2" descr="http://image.slidesharecdn.com/uuasnuntukbahansosialisasi8jan2014-140124012424-phpapp01/95/slide-41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439" y="990600"/>
            <a:ext cx="80010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100354" name="Picture 2" descr="http://image.slidesharecdn.com/uuasnuntukbahansosialisasi8jan2014-140124012424-phpapp01/95/slide-42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229600" cy="5306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99330" name="Picture 2" descr="http://image.slidesharecdn.com/uuasnuntukbahansosialisasi8jan2014-140124012424-phpapp01/95/slide-43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1534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98306" name="Picture 2" descr="http://image.slidesharecdn.com/uuasnuntukbahansosialisasi8jan2014-140124012424-phpapp01/95/slide-4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316" y="838200"/>
            <a:ext cx="81534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97282" name="Picture 2" descr="http://image.slidesharecdn.com/uuasnuntukbahansosialisasi8jan2014-140124012424-phpapp01/95/slide-45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65" y="762000"/>
            <a:ext cx="81534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96258" name="Picture 2" descr="http://image.slidesharecdn.com/uuasnuntukbahansosialisasi8jan2014-140124012424-phpapp01/95/slide-46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314765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95234" name="Picture 2" descr="http://image.slidesharecdn.com/uuasnuntukbahansosialisasi8jan2014-140124012424-phpapp01/95/slide-47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1534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94210" name="Picture 2" descr="http://image.slidesharecdn.com/uuasnuntukbahansosialisasi8jan2014-140124012424-phpapp01/95/slide-48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77" y="762000"/>
            <a:ext cx="80010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62466" name="Picture 2" descr="http://image.slidesharecdn.com/uuasnuntukbahansosialisasi8jan2014-140124012424-phpapp01/95/slide-5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84" y="685800"/>
            <a:ext cx="8305800" cy="54349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93186" name="Picture 2" descr="http://image.slidesharecdn.com/uuasnuntukbahansosialisasi8jan2014-140124012424-phpapp01/95/slide-49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1534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92162" name="Picture 2" descr="http://image.slidesharecdn.com/uuasnuntukbahansosialisasi8jan2014-140124012424-phpapp01/95/slide-5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1534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91138" name="Picture 2" descr="http://image.slidesharecdn.com/uuasnuntukbahansosialisasi8jan2014-140124012424-phpapp01/95/slide-51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799"/>
            <a:ext cx="8153400" cy="5257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90114" name="Picture 2" descr="http://image.slidesharecdn.com/uuasnuntukbahansosialisasi8jan2014-140124012424-phpapp01/95/slide-52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013" y="914400"/>
            <a:ext cx="79248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89090" name="Picture 2" descr="http://image.slidesharecdn.com/uuasnuntukbahansosialisasi8jan2014-140124012424-phpapp01/95/slide-53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772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88066" name="Picture 2" descr="http://image.slidesharecdn.com/uuasnuntukbahansosialisasi8jan2014-140124012424-phpapp01/95/slide-5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19" y="990600"/>
            <a:ext cx="81534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87042" name="Picture 2" descr="http://image.slidesharecdn.com/uuasnuntukbahansosialisasi8jan2014-140124012424-phpapp01/95/slide-55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205355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86018" name="Picture 2" descr="http://image.slidesharecdn.com/uuasnuntukbahansosialisasi8jan2014-140124012424-phpapp01/95/slide-56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639" y="914400"/>
            <a:ext cx="79248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84994" name="Picture 2" descr="http://image.slidesharecdn.com/uuasnuntukbahansosialisasi8jan2014-140124012424-phpapp01/95/slide-57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49" y="914400"/>
            <a:ext cx="79248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83970" name="Picture 2" descr="http://image.slidesharecdn.com/uuasnuntukbahansosialisasi8jan2014-140124012424-phpapp01/95/slide-58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9248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61442" name="Picture 2" descr="http://image.slidesharecdn.com/uuasnuntukbahansosialisasi8jan2014-140124012424-phpapp01/95/slide-6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89798"/>
            <a:ext cx="8153400" cy="5534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82946" name="Picture 2" descr="http://image.slidesharecdn.com/uuasnuntukbahansosialisasi8jan2014-140124012424-phpapp01/95/slide-59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561" y="838200"/>
            <a:ext cx="79248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76802" name="Picture 2" descr="http://image.slidesharecdn.com/uuasnuntukbahansosialisasi8jan2014-140124012424-phpapp01/95/slide-6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639" y="762000"/>
            <a:ext cx="80010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75778" name="Picture 2" descr="http://image.slidesharecdn.com/uuasnuntukbahansosialisasi8jan2014-140124012424-phpapp01/95/slide-61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394" y="762000"/>
            <a:ext cx="80772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74754" name="Picture 2" descr="http://image.slidesharecdn.com/uuasnuntukbahansosialisasi8jan2014-140124012424-phpapp01/95/slide-62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0010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image.slidesharecdn.com/uuasnuntukbahansosialisasi8jan2014-140124012424-phpapp01/95/slide-63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9248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5867400" cy="365125"/>
          </a:xfrm>
        </p:spPr>
        <p:txBody>
          <a:bodyPr/>
          <a:lstStyle/>
          <a:p>
            <a:r>
              <a:rPr lang="en-US" smtClean="0"/>
              <a:t>UU ASN - renbang SDM Kemristekdikti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image.slidesharecdn.com/uuasnuntukbahansosialisasi8jan2014-140124012424-phpapp01/95/slide-64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9248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5867400" cy="365125"/>
          </a:xfrm>
        </p:spPr>
        <p:txBody>
          <a:bodyPr/>
          <a:lstStyle/>
          <a:p>
            <a:r>
              <a:rPr lang="en-US" smtClean="0"/>
              <a:t>UU ASN - renbang SDM Kemristekdikti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68610" name="Picture 2" descr="http://image.slidesharecdn.com/uuasnuntukbahansosialisasi8jan2014-140124012424-phpapp01/95/slide-65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52" y="914400"/>
            <a:ext cx="79248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67586" name="Picture 2" descr="http://image.slidesharecdn.com/uuasnuntukbahansosialisasi8jan2014-140124012424-phpapp01/95/slide-66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9248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66562" name="Picture 2" descr="http://image.slidesharecdn.com/uuasnuntukbahansosialisasi8jan2014-140124012424-phpapp01/95/slide-67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0010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65538" name="Picture 2" descr="http://image.slidesharecdn.com/uuasnuntukbahansosialisasi8jan2014-140124012424-phpapp01/95/slide-68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142" y="838200"/>
            <a:ext cx="78486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60418" name="Picture 2" descr="http://image.slidesharecdn.com/uuasnuntukbahansosialisasi8jan2014-140124012424-phpapp01/95/slide-7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53400" cy="5306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64514" name="Picture 2" descr="http://image.slidesharecdn.com/uuasnuntukbahansosialisasi8jan2014-140124012424-phpapp01/95/slide-69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103" y="914400"/>
            <a:ext cx="7924800" cy="5172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63490" name="Picture 2" descr="http://image.slidesharecdn.com/uuasnuntukbahansosialisasi8jan2014-140124012424-phpapp01/95/slide-7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001000" cy="5181600"/>
          </a:xfrm>
          <a:prstGeom prst="rect">
            <a:avLst/>
          </a:prstGeom>
          <a:solidFill>
            <a:srgbClr val="FF0000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57346" name="Picture 2" descr="http://image.slidesharecdn.com/uuasnuntukbahansosialisasi8jan2014-140124012424-phpapp01/95/slide-10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94" y="762000"/>
            <a:ext cx="8382000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56322" name="Picture 2" descr="http://image.slidesharecdn.com/uuasnuntukbahansosialisasi8jan2014-140124012424-phpapp01/95/slide-11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229600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55298" name="Picture 2" descr="http://image.slidesharecdn.com/uuasnuntukbahansosialisasi8jan2014-140124012424-phpapp01/95/slide-12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382000" cy="5363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 ASN - renbang SDM Kemristekdikti</a:t>
            </a:r>
            <a:endParaRPr lang="en-US"/>
          </a:p>
        </p:txBody>
      </p:sp>
      <p:pic>
        <p:nvPicPr>
          <p:cNvPr id="54274" name="Picture 2" descr="http://image.slidesharecdn.com/uuasnuntukbahansosialisasi8jan2014-140124012424-phpapp01/95/slide-13-638.jpg?cb=1390548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039" y="838200"/>
            <a:ext cx="83058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</TotalTime>
  <Words>322</Words>
  <Application>Microsoft Office PowerPoint</Application>
  <PresentationFormat>On-screen Show (4:3)</PresentationFormat>
  <Paragraphs>55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Flow</vt:lpstr>
      <vt:lpstr>        UNDANG-UNDANG NOMOR 5 TAHUN 2014  tentang APARATUR SIPIL NEGARA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Nasrudin</dc:creator>
  <cp:lastModifiedBy>samsung</cp:lastModifiedBy>
  <cp:revision>35</cp:revision>
  <dcterms:created xsi:type="dcterms:W3CDTF">2014-04-03T03:26:47Z</dcterms:created>
  <dcterms:modified xsi:type="dcterms:W3CDTF">2016-06-22T16:59:24Z</dcterms:modified>
</cp:coreProperties>
</file>