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33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9" r:id="rId61"/>
    <p:sldId id="320" r:id="rId62"/>
    <p:sldId id="321" r:id="rId63"/>
    <p:sldId id="322" r:id="rId64"/>
    <p:sldId id="326" r:id="rId65"/>
    <p:sldId id="327" r:id="rId66"/>
    <p:sldId id="328" r:id="rId67"/>
    <p:sldId id="329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E3C4-C0B3-44E6-8805-36A66854DDEE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16D3-D77D-4EB7-A8ED-FEBD18CED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0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2D0083-9F52-41FF-8E83-B8CA6D2C00E3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D813-AC8A-4164-BFC3-3E1D4109E728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58ABFE3-5863-465E-93F5-7751F50E4A12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86E-8369-432B-BF21-8905A024B0A2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049-9EC4-4546-B364-A4DE5415EA97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377AEA-90EE-43B9-BB61-843730E47881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UU ASN - SDMO KEMRISTEK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7900D0-CAD1-4042-809D-0787A1607097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BCD-B2B4-497A-B5CA-E08CB28A5798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9FD9-ABF0-4F9E-BBF6-F862B4E16C37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AFBC-8B27-4F26-8C36-B37187CF0510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70FDDBE-689C-4666-86DF-57841DE66C3A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EEBAA2-4D80-4C3E-938C-A22C4013AB11}" type="datetime1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153400" cy="22098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UNDANG-UNDANG NOMOR 5 TAHUN 2014 </a:t>
            </a:r>
            <a:r>
              <a:rPr lang="en-US" sz="3200" b="1" dirty="0" err="1" smtClean="0">
                <a:solidFill>
                  <a:srgbClr val="002060"/>
                </a:solidFill>
              </a:rPr>
              <a:t>tentang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APARATUR SIPIL NEGARA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334000"/>
            <a:ext cx="8153400" cy="685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Bagian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Sumber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Manusia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Organisasi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Kementerian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Riset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Teknologi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7346" name="Picture 2" descr="http://image.slidesharecdn.com/uuasnuntukbahansosialisasi8jan2014-140124012424-phpapp01/95/slide-1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820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6322" name="Picture 2" descr="http://image.slidesharecdn.com/uuasnuntukbahansosialisasi8jan2014-140124012424-phpapp01/95/slide-1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296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5298" name="Picture 2" descr="http://image.slidesharecdn.com/uuasnuntukbahansosialisasi8jan2014-140124012424-phpapp01/95/slide-1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363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4274" name="Picture 2" descr="http://image.slidesharecdn.com/uuasnuntukbahansosialisasi8jan2014-140124012424-phpapp01/95/slide-1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3250" name="Picture 2" descr="http://image.slidesharecdn.com/uuasnuntukbahansosialisasi8jan2014-140124012424-phpapp01/95/slide-1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5477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2226" name="Picture 2" descr="http://image.slidesharecdn.com/uuasnuntukbahansosialisasi8jan2014-140124012424-phpapp01/95/slide-1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1202" name="Picture 2" descr="http://image.slidesharecdn.com/uuasnuntukbahansosialisasi8jan2014-140124012424-phpapp01/95/slide-1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0178" name="Picture 2" descr="http://image.slidesharecdn.com/uuasnuntukbahansosialisasi8jan2014-140124012424-phpapp01/95/slide-1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9154" name="Picture 2" descr="http://image.slidesharecdn.com/uuasnuntukbahansosialisasi8jan2014-140124012424-phpapp01/95/slide-1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8130" name="Picture 2" descr="http://image.slidesharecdn.com/uuasnuntukbahansosialisasi8jan2014-140124012424-phpapp01/95/slide-1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1028" name="Picture 4" descr="http://image.slidesharecdn.com/uuasnuntukbahansosialisasi8jan2014-140124012424-phpapp01/95/slide-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400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7106" name="Picture 2" descr="http://image.slidesharecdn.com/uuasnuntukbahansosialisasi8jan2014-140124012424-phpapp01/95/slide-2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6082" name="Picture 2" descr="http://image.slidesharecdn.com/uuasnuntukbahansosialisasi8jan2014-140124012424-phpapp01/95/slide-2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363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5058" name="Picture 2" descr="http://image.slidesharecdn.com/uuasnuntukbahansosialisasi8jan2014-140124012424-phpapp01/95/slide-2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4034" name="Picture 2" descr="http://image.slidesharecdn.com/uuasnuntukbahansosialisasi8jan2014-140124012424-phpapp01/95/slide-2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0999"/>
            <a:ext cx="8305800" cy="541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3010" name="Picture 2" descr="http://image.slidesharecdn.com/uuasnuntukbahansosialisasi8jan2014-140124012424-phpapp01/95/slide-2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1986" name="Picture 2" descr="http://image.slidesharecdn.com/uuasnuntukbahansosialisasi8jan2014-140124012424-phpapp01/95/slide-2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8458200" cy="524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40962" name="Picture 2" descr="http://image.slidesharecdn.com/uuasnuntukbahansosialisasi8jan2014-140124012424-phpapp01/95/slide-2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9938" name="Picture 2" descr="http://image.slidesharecdn.com/uuasnuntukbahansosialisasi8jan2014-140124012424-phpapp01/95/slide-2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1534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8914" name="Picture 2" descr="http://image.slidesharecdn.com/uuasnuntukbahansosialisasi8jan2014-140124012424-phpapp01/95/slide-2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7890" name="Picture 2" descr="http://image.slidesharecdn.com/uuasnuntukbahansosialisasi8jan2014-140124012424-phpapp01/95/slide-2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8382000" cy="524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26626" name="Picture 2" descr="http://image.slidesharecdn.com/uuasnuntukbahansosialisasi8jan2014-140124012424-phpapp01/95/slide-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6866" name="Picture 2" descr="http://image.slidesharecdn.com/uuasnuntukbahansosialisasi8jan2014-140124012424-phpapp01/95/slide-3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600" cy="5420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5842" name="Picture 2" descr="http://image.slidesharecdn.com/uuasnuntukbahansosialisasi8jan2014-140124012424-phpapp01/95/slide-3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4818" name="Picture 2" descr="http://image.slidesharecdn.com/uuasnuntukbahansosialisasi8jan2014-140124012424-phpapp01/95/slide-3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3796" name="Picture 4" descr="http://image.slidesharecdn.com/uuasnuntukbahansosialisasi8jan2014-140124012424-phpapp01/95/slide-3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2770" name="Picture 2" descr="http://image.slidesharecdn.com/uuasnuntukbahansosialisasi8jan2014-140124012424-phpapp01/95/slide-3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1746" name="Picture 2" descr="http://image.slidesharecdn.com/uuasnuntukbahansosialisasi8jan2014-140124012424-phpapp01/95/slide-3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772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30722" name="Picture 2" descr="http://image.slidesharecdn.com/uuasnuntukbahansosialisasi8jan2014-140124012424-phpapp01/95/slide-3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420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29698" name="Picture 2" descr="http://image.slidesharecdn.com/uuasnuntukbahansosialisasi8jan2014-140124012424-phpapp01/95/slide-3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104450" name="Picture 2" descr="http://image.slidesharecdn.com/uuasnuntukbahansosialisasi8jan2014-140124012424-phpapp01/95/slide-3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103426" name="Picture 2" descr="http://image.slidesharecdn.com/uuasnuntukbahansosialisasi8jan2014-140124012424-phpapp01/95/slide-3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28674" name="Picture 2" descr="http://image.slidesharecdn.com/uuasnuntukbahansosialisasi8jan2014-140124012424-phpapp01/95/slide-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102402" name="Picture 2" descr="http://image.slidesharecdn.com/uuasnuntukbahansosialisasi8jan2014-140124012424-phpapp01/95/slide-4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019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101378" name="Picture 2" descr="http://image.slidesharecdn.com/uuasnuntukbahansosialisasi8jan2014-140124012424-phpapp01/95/slide-4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100354" name="Picture 2" descr="http://image.slidesharecdn.com/uuasnuntukbahansosialisasi8jan2014-140124012424-phpapp01/95/slide-4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30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9330" name="Picture 2" descr="http://image.slidesharecdn.com/uuasnuntukbahansosialisasi8jan2014-140124012424-phpapp01/95/slide-4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8306" name="Picture 2" descr="http://image.slidesharecdn.com/uuasnuntukbahansosialisasi8jan2014-140124012424-phpapp01/95/slide-4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7282" name="Picture 2" descr="http://image.slidesharecdn.com/uuasnuntukbahansosialisasi8jan2014-140124012424-phpapp01/95/slide-4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6258" name="Picture 2" descr="http://image.slidesharecdn.com/uuasnuntukbahansosialisasi8jan2014-140124012424-phpapp01/95/slide-4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5234" name="Picture 2" descr="http://image.slidesharecdn.com/uuasnuntukbahansosialisasi8jan2014-140124012424-phpapp01/95/slide-4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34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4210" name="Picture 2" descr="http://image.slidesharecdn.com/uuasnuntukbahansosialisasi8jan2014-140124012424-phpapp01/95/slide-4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3186" name="Picture 2" descr="http://image.slidesharecdn.com/uuasnuntukbahansosialisasi8jan2014-140124012424-phpapp01/95/slide-4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1534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2466" name="Picture 2" descr="http://image.slidesharecdn.com/uuasnuntukbahansosialisasi8jan2014-140124012424-phpapp01/95/slide-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5434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2162" name="Picture 2" descr="http://image.slidesharecdn.com/uuasnuntukbahansosialisasi8jan2014-140124012424-phpapp01/95/slide-5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1138" name="Picture 2" descr="http://image.slidesharecdn.com/uuasnuntukbahansosialisasi8jan2014-140124012424-phpapp01/95/slide-5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257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90114" name="Picture 2" descr="http://image.slidesharecdn.com/uuasnuntukbahansosialisasi8jan2014-140124012424-phpapp01/95/slide-5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9090" name="Picture 2" descr="http://image.slidesharecdn.com/uuasnuntukbahansosialisasi8jan2014-140124012424-phpapp01/95/slide-5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8066" name="Picture 2" descr="http://image.slidesharecdn.com/uuasnuntukbahansosialisasi8jan2014-140124012424-phpapp01/95/slide-5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534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7042" name="Picture 2" descr="http://image.slidesharecdn.com/uuasnuntukbahansosialisasi8jan2014-140124012424-phpapp01/95/slide-5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6018" name="Picture 2" descr="http://image.slidesharecdn.com/uuasnuntukbahansosialisasi8jan2014-140124012424-phpapp01/95/slide-5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4994" name="Picture 2" descr="http://image.slidesharecdn.com/uuasnuntukbahansosialisasi8jan2014-140124012424-phpapp01/95/slide-5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3970" name="Picture 2" descr="http://image.slidesharecdn.com/uuasnuntukbahansosialisasi8jan2014-140124012424-phpapp01/95/slide-5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82946" name="Picture 2" descr="http://image.slidesharecdn.com/uuasnuntukbahansosialisasi8jan2014-140124012424-phpapp01/95/slide-5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1442" name="Picture 2" descr="http://image.slidesharecdn.com/uuasnuntukbahansosialisasi8jan2014-140124012424-phpapp01/95/slide-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553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76802" name="Picture 2" descr="http://image.slidesharecdn.com/uuasnuntukbahansosialisasi8jan2014-140124012424-phpapp01/95/slide-6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75778" name="Picture 2" descr="http://image.slidesharecdn.com/uuasnuntukbahansosialisasi8jan2014-140124012424-phpapp01/95/slide-6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74754" name="Picture 2" descr="http://image.slidesharecdn.com/uuasnuntukbahansosialisasi8jan2014-140124012424-phpapp01/95/slide-6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age.slidesharecdn.com/uuasnuntukbahansosialisasi8jan2014-140124012424-phpapp01/95/slide-6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5867400" cy="365125"/>
          </a:xfrm>
        </p:spPr>
        <p:txBody>
          <a:bodyPr/>
          <a:lstStyle/>
          <a:p>
            <a:r>
              <a:rPr lang="en-US" dirty="0" smtClean="0"/>
              <a:t>UU ASN - SDMO KEMRISTEK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age.slidesharecdn.com/uuasnuntukbahansosialisasi8jan2014-140124012424-phpapp01/95/slide-6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5867400" cy="365125"/>
          </a:xfrm>
        </p:spPr>
        <p:txBody>
          <a:bodyPr/>
          <a:lstStyle/>
          <a:p>
            <a:r>
              <a:rPr lang="en-US" dirty="0" smtClean="0"/>
              <a:t>UU ASN - SDMO KEMRISTEK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8610" name="Picture 2" descr="http://image.slidesharecdn.com/uuasnuntukbahansosialisasi8jan2014-140124012424-phpapp01/95/slide-6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7586" name="Picture 2" descr="http://image.slidesharecdn.com/uuasnuntukbahansosialisasi8jan2014-140124012424-phpapp01/95/slide-6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6562" name="Picture 2" descr="http://image.slidesharecdn.com/uuasnuntukbahansosialisasi8jan2014-140124012424-phpapp01/95/slide-6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010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5538" name="Picture 2" descr="http://image.slidesharecdn.com/uuasnuntukbahansosialisasi8jan2014-140124012424-phpapp01/95/slide-6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4514" name="Picture 2" descr="http://image.slidesharecdn.com/uuasnuntukbahansosialisasi8jan2014-140124012424-phpapp01/95/slide-6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172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0418" name="Picture 2" descr="http://image.slidesharecdn.com/uuasnuntukbahansosialisasi8jan2014-140124012424-phpapp01/95/slide-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30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63490" name="Picture 2" descr="http://image.slidesharecdn.com/uuasnuntukbahansosialisasi8jan2014-140124012424-phpapp01/95/slide-7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181600"/>
          </a:xfrm>
          <a:prstGeom prst="rect">
            <a:avLst/>
          </a:prstGeom>
          <a:solidFill>
            <a:srgbClr val="FF000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9394" name="Picture 2" descr="http://image.slidesharecdn.com/uuasnuntukbahansosialisasi8jan2014-140124012424-phpapp01/95/slide-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0999"/>
            <a:ext cx="8001000" cy="5334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SDMO KEMRISTEK</a:t>
            </a:r>
            <a:endParaRPr lang="en-US"/>
          </a:p>
        </p:txBody>
      </p:sp>
      <p:pic>
        <p:nvPicPr>
          <p:cNvPr id="58370" name="Picture 2" descr="http://image.slidesharecdn.com/uuasnuntukbahansosialisasi8jan2014-140124012424-phpapp01/95/slide-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5363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360</Words>
  <Application>Microsoft Office PowerPoint</Application>
  <PresentationFormat>On-screen Show (4:3)</PresentationFormat>
  <Paragraphs>73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Calibri</vt:lpstr>
      <vt:lpstr>Tw Cen MT</vt:lpstr>
      <vt:lpstr>Wingdings</vt:lpstr>
      <vt:lpstr>Wingdings 2</vt:lpstr>
      <vt:lpstr>Median</vt:lpstr>
      <vt:lpstr>  UNDANG-UNDANG NOMOR 5 TAHUN 2014 tentang APARATUR SIPIL NEGARA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Nasrudin</dc:creator>
  <cp:lastModifiedBy>PC02</cp:lastModifiedBy>
  <cp:revision>30</cp:revision>
  <dcterms:created xsi:type="dcterms:W3CDTF">2014-04-03T03:26:47Z</dcterms:created>
  <dcterms:modified xsi:type="dcterms:W3CDTF">2016-06-22T08:13:00Z</dcterms:modified>
</cp:coreProperties>
</file>